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9" r:id="rId2"/>
    <p:sldId id="256" r:id="rId3"/>
    <p:sldId id="257" r:id="rId4"/>
    <p:sldId id="261" r:id="rId5"/>
    <p:sldId id="263" r:id="rId6"/>
    <p:sldId id="264" r:id="rId7"/>
    <p:sldId id="262" r:id="rId8"/>
    <p:sldId id="265" r:id="rId9"/>
    <p:sldId id="268" r:id="rId10"/>
    <p:sldId id="266" r:id="rId11"/>
    <p:sldId id="287" r:id="rId12"/>
    <p:sldId id="289" r:id="rId13"/>
    <p:sldId id="29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90" r:id="rId25"/>
    <p:sldId id="281" r:id="rId26"/>
    <p:sldId id="279" r:id="rId27"/>
    <p:sldId id="282" r:id="rId28"/>
    <p:sldId id="292" r:id="rId29"/>
    <p:sldId id="283" r:id="rId30"/>
    <p:sldId id="284" r:id="rId31"/>
    <p:sldId id="285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8DC23-EDCF-4397-B85B-ED214F2909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0646F3-7047-4051-AA81-6E24506D512C}">
      <dgm:prSet/>
      <dgm:spPr/>
      <dgm:t>
        <a:bodyPr/>
        <a:lstStyle/>
        <a:p>
          <a:r>
            <a:rPr lang="en-US"/>
            <a:t>Strictly speaking, it’s a terminal you can use to interact with the Linux OS.</a:t>
          </a:r>
        </a:p>
      </dgm:t>
    </dgm:pt>
    <dgm:pt modelId="{231E4B6C-345B-46B5-859F-6B1F64407897}" type="parTrans" cxnId="{7CEE396A-4C12-44F0-A1F4-009BB4B230E3}">
      <dgm:prSet/>
      <dgm:spPr/>
      <dgm:t>
        <a:bodyPr/>
        <a:lstStyle/>
        <a:p>
          <a:endParaRPr lang="en-US"/>
        </a:p>
      </dgm:t>
    </dgm:pt>
    <dgm:pt modelId="{4E885A44-B6B3-4F92-A6BC-C4D56550C4FE}" type="sibTrans" cxnId="{7CEE396A-4C12-44F0-A1F4-009BB4B230E3}">
      <dgm:prSet/>
      <dgm:spPr/>
      <dgm:t>
        <a:bodyPr/>
        <a:lstStyle/>
        <a:p>
          <a:endParaRPr lang="en-US"/>
        </a:p>
      </dgm:t>
    </dgm:pt>
    <dgm:pt modelId="{691C07F9-2804-43A4-B464-880F599C3C98}">
      <dgm:prSet/>
      <dgm:spPr/>
      <dgm:t>
        <a:bodyPr/>
        <a:lstStyle/>
        <a:p>
          <a:r>
            <a:rPr lang="en-US"/>
            <a:t>More loosely, it’s a terminal that supports Linux commands.</a:t>
          </a:r>
        </a:p>
      </dgm:t>
    </dgm:pt>
    <dgm:pt modelId="{CDE3727C-5C7C-4638-8B2A-976A84C2D629}" type="parTrans" cxnId="{439467E1-259F-432E-A65B-ED60C6E0A336}">
      <dgm:prSet/>
      <dgm:spPr/>
      <dgm:t>
        <a:bodyPr/>
        <a:lstStyle/>
        <a:p>
          <a:endParaRPr lang="en-US"/>
        </a:p>
      </dgm:t>
    </dgm:pt>
    <dgm:pt modelId="{934E59AC-981D-4EE0-B6A2-9D7A70C1BF7F}" type="sibTrans" cxnId="{439467E1-259F-432E-A65B-ED60C6E0A336}">
      <dgm:prSet/>
      <dgm:spPr/>
      <dgm:t>
        <a:bodyPr/>
        <a:lstStyle/>
        <a:p>
          <a:endParaRPr lang="en-US"/>
        </a:p>
      </dgm:t>
    </dgm:pt>
    <dgm:pt modelId="{7EB87A65-9F41-4F9A-B813-548A78246038}">
      <dgm:prSet custT="1"/>
      <dgm:spPr/>
      <dgm:t>
        <a:bodyPr/>
        <a:lstStyle/>
        <a:p>
          <a:r>
            <a:rPr lang="en-US" sz="1400" dirty="0"/>
            <a:t>Contrast this with Window’s PowerShell (if you know about it).</a:t>
          </a:r>
        </a:p>
      </dgm:t>
    </dgm:pt>
    <dgm:pt modelId="{FBB06251-C6BD-46F9-A24A-143F1FFFB675}" type="parTrans" cxnId="{5C744DEA-10FC-43E6-953D-F6CA2611D862}">
      <dgm:prSet/>
      <dgm:spPr/>
      <dgm:t>
        <a:bodyPr/>
        <a:lstStyle/>
        <a:p>
          <a:endParaRPr lang="en-US"/>
        </a:p>
      </dgm:t>
    </dgm:pt>
    <dgm:pt modelId="{C7F86BD7-F630-41D7-B1D5-654679998FDD}" type="sibTrans" cxnId="{5C744DEA-10FC-43E6-953D-F6CA2611D862}">
      <dgm:prSet/>
      <dgm:spPr/>
      <dgm:t>
        <a:bodyPr/>
        <a:lstStyle/>
        <a:p>
          <a:endParaRPr lang="en-US"/>
        </a:p>
      </dgm:t>
    </dgm:pt>
    <dgm:pt modelId="{E69329CA-F715-4E1C-A25F-CD0DF2C56EF3}">
      <dgm:prSet/>
      <dgm:spPr/>
      <dgm:t>
        <a:bodyPr/>
        <a:lstStyle/>
        <a:p>
          <a:r>
            <a:rPr lang="en-US"/>
            <a:t>TL;DR.</a:t>
          </a:r>
        </a:p>
      </dgm:t>
    </dgm:pt>
    <dgm:pt modelId="{7467F94E-8957-44E5-92F8-5E88EA709FB2}" type="parTrans" cxnId="{9DBCC32E-67C0-40EE-80DB-BD86EA4B7E1B}">
      <dgm:prSet/>
      <dgm:spPr/>
      <dgm:t>
        <a:bodyPr/>
        <a:lstStyle/>
        <a:p>
          <a:endParaRPr lang="en-US"/>
        </a:p>
      </dgm:t>
    </dgm:pt>
    <dgm:pt modelId="{CD0E9D81-FC38-43AC-A0C3-1EA30CB0BF02}" type="sibTrans" cxnId="{9DBCC32E-67C0-40EE-80DB-BD86EA4B7E1B}">
      <dgm:prSet/>
      <dgm:spPr/>
      <dgm:t>
        <a:bodyPr/>
        <a:lstStyle/>
        <a:p>
          <a:endParaRPr lang="en-US"/>
        </a:p>
      </dgm:t>
    </dgm:pt>
    <dgm:pt modelId="{6F7282CF-7195-47AC-BA44-D8B06679FBA9}">
      <dgm:prSet custT="1"/>
      <dgm:spPr/>
      <dgm:t>
        <a:bodyPr/>
        <a:lstStyle/>
        <a:p>
          <a:r>
            <a:rPr lang="en-US" sz="1200" dirty="0"/>
            <a:t>“Linux” = best OS (according to programmers).</a:t>
          </a:r>
        </a:p>
      </dgm:t>
    </dgm:pt>
    <dgm:pt modelId="{75AB72A1-1542-4A3A-8AED-A3A2C4444AE4}" type="parTrans" cxnId="{C1D644B8-7DE5-4D98-A950-133A75A3EB2E}">
      <dgm:prSet/>
      <dgm:spPr/>
      <dgm:t>
        <a:bodyPr/>
        <a:lstStyle/>
        <a:p>
          <a:endParaRPr lang="en-US"/>
        </a:p>
      </dgm:t>
    </dgm:pt>
    <dgm:pt modelId="{CA26198A-33E9-4E85-B793-F4FA7D7298AD}" type="sibTrans" cxnId="{C1D644B8-7DE5-4D98-A950-133A75A3EB2E}">
      <dgm:prSet/>
      <dgm:spPr/>
      <dgm:t>
        <a:bodyPr/>
        <a:lstStyle/>
        <a:p>
          <a:endParaRPr lang="en-US"/>
        </a:p>
      </dgm:t>
    </dgm:pt>
    <dgm:pt modelId="{B9D53736-B734-441D-828C-2EC41D98F387}">
      <dgm:prSet custT="1"/>
      <dgm:spPr/>
      <dgm:t>
        <a:bodyPr/>
        <a:lstStyle/>
        <a:p>
          <a:r>
            <a:rPr lang="en-US" sz="1100" dirty="0"/>
            <a:t>“Terminal” = way to interact with your computer via text.</a:t>
          </a:r>
        </a:p>
      </dgm:t>
    </dgm:pt>
    <dgm:pt modelId="{CFF62F6D-9179-4C25-84B2-FAAD6FA350F1}" type="parTrans" cxnId="{0FFBAE39-9F17-4BB1-B7B0-A09D2DD24AC2}">
      <dgm:prSet/>
      <dgm:spPr/>
      <dgm:t>
        <a:bodyPr/>
        <a:lstStyle/>
        <a:p>
          <a:endParaRPr lang="en-US"/>
        </a:p>
      </dgm:t>
    </dgm:pt>
    <dgm:pt modelId="{3612824B-274C-4368-9E27-EB381BD2B712}" type="sibTrans" cxnId="{0FFBAE39-9F17-4BB1-B7B0-A09D2DD24AC2}">
      <dgm:prSet/>
      <dgm:spPr/>
      <dgm:t>
        <a:bodyPr/>
        <a:lstStyle/>
        <a:p>
          <a:endParaRPr lang="en-US"/>
        </a:p>
      </dgm:t>
    </dgm:pt>
    <dgm:pt modelId="{B241B4AF-FDD2-4383-A8DA-165E9F401747}">
      <dgm:prSet/>
      <dgm:spPr/>
      <dgm:t>
        <a:bodyPr/>
        <a:lstStyle/>
        <a:p>
          <a:r>
            <a:rPr lang="en-US" dirty="0"/>
            <a:t>“Linux Terminal” = is the best way to interact with your computer via text (according to programmers).</a:t>
          </a:r>
        </a:p>
      </dgm:t>
    </dgm:pt>
    <dgm:pt modelId="{68D7AA65-C134-4B03-BA2B-F532C317F533}" type="parTrans" cxnId="{D69F7F0D-AC62-4030-9598-0EC47D7B56F1}">
      <dgm:prSet/>
      <dgm:spPr/>
      <dgm:t>
        <a:bodyPr/>
        <a:lstStyle/>
        <a:p>
          <a:endParaRPr lang="en-US"/>
        </a:p>
      </dgm:t>
    </dgm:pt>
    <dgm:pt modelId="{7D37CF02-3F53-4B95-84D4-1C875CFAD44A}" type="sibTrans" cxnId="{D69F7F0D-AC62-4030-9598-0EC47D7B56F1}">
      <dgm:prSet/>
      <dgm:spPr/>
      <dgm:t>
        <a:bodyPr/>
        <a:lstStyle/>
        <a:p>
          <a:endParaRPr lang="en-US"/>
        </a:p>
      </dgm:t>
    </dgm:pt>
    <dgm:pt modelId="{679901A1-4550-48C4-AAD1-EB88E8C77822}">
      <dgm:prSet/>
      <dgm:spPr/>
      <dgm:t>
        <a:bodyPr/>
        <a:lstStyle/>
        <a:p>
          <a:r>
            <a:rPr lang="en-US"/>
            <a:t>Disclaimer: From here forward we assume Linux terminals, i.e., if you try the commands in PowerShell or another terminal they may not work.</a:t>
          </a:r>
        </a:p>
      </dgm:t>
    </dgm:pt>
    <dgm:pt modelId="{A6CE573B-305D-4A7E-8251-632C3F28FEA9}" type="parTrans" cxnId="{29A3E327-20D7-422D-9D00-77C5078F9AFE}">
      <dgm:prSet/>
      <dgm:spPr/>
      <dgm:t>
        <a:bodyPr/>
        <a:lstStyle/>
        <a:p>
          <a:endParaRPr lang="en-US"/>
        </a:p>
      </dgm:t>
    </dgm:pt>
    <dgm:pt modelId="{6B43C3FF-711C-4042-B54A-B3E050A64D8D}" type="sibTrans" cxnId="{29A3E327-20D7-422D-9D00-77C5078F9AFE}">
      <dgm:prSet/>
      <dgm:spPr/>
      <dgm:t>
        <a:bodyPr/>
        <a:lstStyle/>
        <a:p>
          <a:endParaRPr lang="en-US"/>
        </a:p>
      </dgm:t>
    </dgm:pt>
    <dgm:pt modelId="{2A05DCEB-2EB2-4340-A417-116478914220}" type="pres">
      <dgm:prSet presAssocID="{4B18DC23-EDCF-4397-B85B-ED214F2909D5}" presName="Name0" presStyleCnt="0">
        <dgm:presLayoutVars>
          <dgm:dir/>
          <dgm:animLvl val="lvl"/>
          <dgm:resizeHandles val="exact"/>
        </dgm:presLayoutVars>
      </dgm:prSet>
      <dgm:spPr/>
    </dgm:pt>
    <dgm:pt modelId="{D9B1983E-FA77-044F-870F-B0DCEB1DC1F4}" type="pres">
      <dgm:prSet presAssocID="{679901A1-4550-48C4-AAD1-EB88E8C77822}" presName="boxAndChildren" presStyleCnt="0"/>
      <dgm:spPr/>
    </dgm:pt>
    <dgm:pt modelId="{12ED06EF-C97D-B246-876F-71A3A879B4BA}" type="pres">
      <dgm:prSet presAssocID="{679901A1-4550-48C4-AAD1-EB88E8C77822}" presName="parentTextBox" presStyleLbl="node1" presStyleIdx="0" presStyleCnt="4"/>
      <dgm:spPr/>
    </dgm:pt>
    <dgm:pt modelId="{8B1117BE-8513-C74E-9987-C37FD71E9E4C}" type="pres">
      <dgm:prSet presAssocID="{CD0E9D81-FC38-43AC-A0C3-1EA30CB0BF02}" presName="sp" presStyleCnt="0"/>
      <dgm:spPr/>
    </dgm:pt>
    <dgm:pt modelId="{348D7887-A26F-D046-94C0-C7BEA5191278}" type="pres">
      <dgm:prSet presAssocID="{E69329CA-F715-4E1C-A25F-CD0DF2C56EF3}" presName="arrowAndChildren" presStyleCnt="0"/>
      <dgm:spPr/>
    </dgm:pt>
    <dgm:pt modelId="{6145ACC0-0C79-D043-94C5-7E18FF5F5C84}" type="pres">
      <dgm:prSet presAssocID="{E69329CA-F715-4E1C-A25F-CD0DF2C56EF3}" presName="parentTextArrow" presStyleLbl="node1" presStyleIdx="0" presStyleCnt="4"/>
      <dgm:spPr/>
    </dgm:pt>
    <dgm:pt modelId="{B2EC01FF-BC13-804F-973C-3B8A2D1708FD}" type="pres">
      <dgm:prSet presAssocID="{E69329CA-F715-4E1C-A25F-CD0DF2C56EF3}" presName="arrow" presStyleLbl="node1" presStyleIdx="1" presStyleCnt="4"/>
      <dgm:spPr/>
    </dgm:pt>
    <dgm:pt modelId="{0F13E5F8-EDF0-CD41-87D7-26B9940DB820}" type="pres">
      <dgm:prSet presAssocID="{E69329CA-F715-4E1C-A25F-CD0DF2C56EF3}" presName="descendantArrow" presStyleCnt="0"/>
      <dgm:spPr/>
    </dgm:pt>
    <dgm:pt modelId="{0E54F425-ED93-1446-9390-7F93D117D80B}" type="pres">
      <dgm:prSet presAssocID="{6F7282CF-7195-47AC-BA44-D8B06679FBA9}" presName="childTextArrow" presStyleLbl="fgAccFollowNode1" presStyleIdx="0" presStyleCnt="4">
        <dgm:presLayoutVars>
          <dgm:bulletEnabled val="1"/>
        </dgm:presLayoutVars>
      </dgm:prSet>
      <dgm:spPr/>
    </dgm:pt>
    <dgm:pt modelId="{FA6EEDEB-C4C1-444F-814B-A54CBDCBF500}" type="pres">
      <dgm:prSet presAssocID="{B9D53736-B734-441D-828C-2EC41D98F387}" presName="childTextArrow" presStyleLbl="fgAccFollowNode1" presStyleIdx="1" presStyleCnt="4">
        <dgm:presLayoutVars>
          <dgm:bulletEnabled val="1"/>
        </dgm:presLayoutVars>
      </dgm:prSet>
      <dgm:spPr/>
    </dgm:pt>
    <dgm:pt modelId="{CA93343A-46D7-6B4A-972B-931A5C166449}" type="pres">
      <dgm:prSet presAssocID="{B241B4AF-FDD2-4383-A8DA-165E9F401747}" presName="childTextArrow" presStyleLbl="fgAccFollowNode1" presStyleIdx="2" presStyleCnt="4">
        <dgm:presLayoutVars>
          <dgm:bulletEnabled val="1"/>
        </dgm:presLayoutVars>
      </dgm:prSet>
      <dgm:spPr/>
    </dgm:pt>
    <dgm:pt modelId="{C3E1E154-10A7-674D-A5A8-8DACBB1B7C3C}" type="pres">
      <dgm:prSet presAssocID="{934E59AC-981D-4EE0-B6A2-9D7A70C1BF7F}" presName="sp" presStyleCnt="0"/>
      <dgm:spPr/>
    </dgm:pt>
    <dgm:pt modelId="{19C53770-29E0-FB44-8C65-F0B3788969F2}" type="pres">
      <dgm:prSet presAssocID="{691C07F9-2804-43A4-B464-880F599C3C98}" presName="arrowAndChildren" presStyleCnt="0"/>
      <dgm:spPr/>
    </dgm:pt>
    <dgm:pt modelId="{E6A8B8D5-0276-F14D-B26A-5C4A0012DA86}" type="pres">
      <dgm:prSet presAssocID="{691C07F9-2804-43A4-B464-880F599C3C98}" presName="parentTextArrow" presStyleLbl="node1" presStyleIdx="1" presStyleCnt="4"/>
      <dgm:spPr/>
    </dgm:pt>
    <dgm:pt modelId="{96E29D54-61F9-6C44-B8CD-02338B117FED}" type="pres">
      <dgm:prSet presAssocID="{691C07F9-2804-43A4-B464-880F599C3C98}" presName="arrow" presStyleLbl="node1" presStyleIdx="2" presStyleCnt="4"/>
      <dgm:spPr/>
    </dgm:pt>
    <dgm:pt modelId="{BD53F0FD-8299-3F41-BE6F-26FB4189B92F}" type="pres">
      <dgm:prSet presAssocID="{691C07F9-2804-43A4-B464-880F599C3C98}" presName="descendantArrow" presStyleCnt="0"/>
      <dgm:spPr/>
    </dgm:pt>
    <dgm:pt modelId="{30F45754-B126-BA4F-ACD4-B84EEECDF80D}" type="pres">
      <dgm:prSet presAssocID="{7EB87A65-9F41-4F9A-B813-548A78246038}" presName="childTextArrow" presStyleLbl="fgAccFollowNode1" presStyleIdx="3" presStyleCnt="4">
        <dgm:presLayoutVars>
          <dgm:bulletEnabled val="1"/>
        </dgm:presLayoutVars>
      </dgm:prSet>
      <dgm:spPr/>
    </dgm:pt>
    <dgm:pt modelId="{83CF3ECA-8F41-B448-AA02-FC06932C21A4}" type="pres">
      <dgm:prSet presAssocID="{4E885A44-B6B3-4F92-A6BC-C4D56550C4FE}" presName="sp" presStyleCnt="0"/>
      <dgm:spPr/>
    </dgm:pt>
    <dgm:pt modelId="{E2FAF466-DB7F-2D4E-8016-F8A0503180DC}" type="pres">
      <dgm:prSet presAssocID="{430646F3-7047-4051-AA81-6E24506D512C}" presName="arrowAndChildren" presStyleCnt="0"/>
      <dgm:spPr/>
    </dgm:pt>
    <dgm:pt modelId="{FB2767F2-F92C-3D46-9D51-0D6F44E010FB}" type="pres">
      <dgm:prSet presAssocID="{430646F3-7047-4051-AA81-6E24506D512C}" presName="parentTextArrow" presStyleLbl="node1" presStyleIdx="3" presStyleCnt="4"/>
      <dgm:spPr/>
    </dgm:pt>
  </dgm:ptLst>
  <dgm:cxnLst>
    <dgm:cxn modelId="{D69F7F0D-AC62-4030-9598-0EC47D7B56F1}" srcId="{E69329CA-F715-4E1C-A25F-CD0DF2C56EF3}" destId="{B241B4AF-FDD2-4383-A8DA-165E9F401747}" srcOrd="2" destOrd="0" parTransId="{68D7AA65-C134-4B03-BA2B-F532C317F533}" sibTransId="{7D37CF02-3F53-4B95-84D4-1C875CFAD44A}"/>
    <dgm:cxn modelId="{4161AA16-E8F4-B248-BCE0-7E43A2C2EC67}" type="presOf" srcId="{4B18DC23-EDCF-4397-B85B-ED214F2909D5}" destId="{2A05DCEB-2EB2-4340-A417-116478914220}" srcOrd="0" destOrd="0" presId="urn:microsoft.com/office/officeart/2005/8/layout/process4"/>
    <dgm:cxn modelId="{B1C38617-136D-5C44-A2B3-1BDAF5185CD8}" type="presOf" srcId="{6F7282CF-7195-47AC-BA44-D8B06679FBA9}" destId="{0E54F425-ED93-1446-9390-7F93D117D80B}" srcOrd="0" destOrd="0" presId="urn:microsoft.com/office/officeart/2005/8/layout/process4"/>
    <dgm:cxn modelId="{9C1DBB18-4446-2940-9B33-D02D5D79456F}" type="presOf" srcId="{691C07F9-2804-43A4-B464-880F599C3C98}" destId="{96E29D54-61F9-6C44-B8CD-02338B117FED}" srcOrd="1" destOrd="0" presId="urn:microsoft.com/office/officeart/2005/8/layout/process4"/>
    <dgm:cxn modelId="{8115581A-FB1A-5941-9F47-8E116B789DA2}" type="presOf" srcId="{430646F3-7047-4051-AA81-6E24506D512C}" destId="{FB2767F2-F92C-3D46-9D51-0D6F44E010FB}" srcOrd="0" destOrd="0" presId="urn:microsoft.com/office/officeart/2005/8/layout/process4"/>
    <dgm:cxn modelId="{29A3E327-20D7-422D-9D00-77C5078F9AFE}" srcId="{4B18DC23-EDCF-4397-B85B-ED214F2909D5}" destId="{679901A1-4550-48C4-AAD1-EB88E8C77822}" srcOrd="3" destOrd="0" parTransId="{A6CE573B-305D-4A7E-8251-632C3F28FEA9}" sibTransId="{6B43C3FF-711C-4042-B54A-B3E050A64D8D}"/>
    <dgm:cxn modelId="{9DBCC32E-67C0-40EE-80DB-BD86EA4B7E1B}" srcId="{4B18DC23-EDCF-4397-B85B-ED214F2909D5}" destId="{E69329CA-F715-4E1C-A25F-CD0DF2C56EF3}" srcOrd="2" destOrd="0" parTransId="{7467F94E-8957-44E5-92F8-5E88EA709FB2}" sibTransId="{CD0E9D81-FC38-43AC-A0C3-1EA30CB0BF02}"/>
    <dgm:cxn modelId="{0FFBAE39-9F17-4BB1-B7B0-A09D2DD24AC2}" srcId="{E69329CA-F715-4E1C-A25F-CD0DF2C56EF3}" destId="{B9D53736-B734-441D-828C-2EC41D98F387}" srcOrd="1" destOrd="0" parTransId="{CFF62F6D-9179-4C25-84B2-FAAD6FA350F1}" sibTransId="{3612824B-274C-4368-9E27-EB381BD2B712}"/>
    <dgm:cxn modelId="{8029F154-E03B-DC48-9880-EC6DBFB51A97}" type="presOf" srcId="{679901A1-4550-48C4-AAD1-EB88E8C77822}" destId="{12ED06EF-C97D-B246-876F-71A3A879B4BA}" srcOrd="0" destOrd="0" presId="urn:microsoft.com/office/officeart/2005/8/layout/process4"/>
    <dgm:cxn modelId="{E559A459-D365-7A40-8E98-922E12DFF226}" type="presOf" srcId="{E69329CA-F715-4E1C-A25F-CD0DF2C56EF3}" destId="{6145ACC0-0C79-D043-94C5-7E18FF5F5C84}" srcOrd="0" destOrd="0" presId="urn:microsoft.com/office/officeart/2005/8/layout/process4"/>
    <dgm:cxn modelId="{7CEE396A-4C12-44F0-A1F4-009BB4B230E3}" srcId="{4B18DC23-EDCF-4397-B85B-ED214F2909D5}" destId="{430646F3-7047-4051-AA81-6E24506D512C}" srcOrd="0" destOrd="0" parTransId="{231E4B6C-345B-46B5-859F-6B1F64407897}" sibTransId="{4E885A44-B6B3-4F92-A6BC-C4D56550C4FE}"/>
    <dgm:cxn modelId="{8444617D-1F81-7042-A089-F053C8104FCA}" type="presOf" srcId="{691C07F9-2804-43A4-B464-880F599C3C98}" destId="{E6A8B8D5-0276-F14D-B26A-5C4A0012DA86}" srcOrd="0" destOrd="0" presId="urn:microsoft.com/office/officeart/2005/8/layout/process4"/>
    <dgm:cxn modelId="{392D9083-BC3C-8340-BF75-9513D066CA61}" type="presOf" srcId="{E69329CA-F715-4E1C-A25F-CD0DF2C56EF3}" destId="{B2EC01FF-BC13-804F-973C-3B8A2D1708FD}" srcOrd="1" destOrd="0" presId="urn:microsoft.com/office/officeart/2005/8/layout/process4"/>
    <dgm:cxn modelId="{5315F1A1-AB75-B147-A10B-B1EEEADD3F4A}" type="presOf" srcId="{7EB87A65-9F41-4F9A-B813-548A78246038}" destId="{30F45754-B126-BA4F-ACD4-B84EEECDF80D}" srcOrd="0" destOrd="0" presId="urn:microsoft.com/office/officeart/2005/8/layout/process4"/>
    <dgm:cxn modelId="{EE34C3B7-4A32-1B47-9E05-4356E855DE27}" type="presOf" srcId="{B241B4AF-FDD2-4383-A8DA-165E9F401747}" destId="{CA93343A-46D7-6B4A-972B-931A5C166449}" srcOrd="0" destOrd="0" presId="urn:microsoft.com/office/officeart/2005/8/layout/process4"/>
    <dgm:cxn modelId="{C1D644B8-7DE5-4D98-A950-133A75A3EB2E}" srcId="{E69329CA-F715-4E1C-A25F-CD0DF2C56EF3}" destId="{6F7282CF-7195-47AC-BA44-D8B06679FBA9}" srcOrd="0" destOrd="0" parTransId="{75AB72A1-1542-4A3A-8AED-A3A2C4444AE4}" sibTransId="{CA26198A-33E9-4E85-B793-F4FA7D7298AD}"/>
    <dgm:cxn modelId="{439467E1-259F-432E-A65B-ED60C6E0A336}" srcId="{4B18DC23-EDCF-4397-B85B-ED214F2909D5}" destId="{691C07F9-2804-43A4-B464-880F599C3C98}" srcOrd="1" destOrd="0" parTransId="{CDE3727C-5C7C-4638-8B2A-976A84C2D629}" sibTransId="{934E59AC-981D-4EE0-B6A2-9D7A70C1BF7F}"/>
    <dgm:cxn modelId="{3F980EE2-5656-AB43-B2EA-2FA24C0C9382}" type="presOf" srcId="{B9D53736-B734-441D-828C-2EC41D98F387}" destId="{FA6EEDEB-C4C1-444F-814B-A54CBDCBF500}" srcOrd="0" destOrd="0" presId="urn:microsoft.com/office/officeart/2005/8/layout/process4"/>
    <dgm:cxn modelId="{5C744DEA-10FC-43E6-953D-F6CA2611D862}" srcId="{691C07F9-2804-43A4-B464-880F599C3C98}" destId="{7EB87A65-9F41-4F9A-B813-548A78246038}" srcOrd="0" destOrd="0" parTransId="{FBB06251-C6BD-46F9-A24A-143F1FFFB675}" sibTransId="{C7F86BD7-F630-41D7-B1D5-654679998FDD}"/>
    <dgm:cxn modelId="{1AF23130-D9E0-B74E-8D02-FD833A44632F}" type="presParOf" srcId="{2A05DCEB-2EB2-4340-A417-116478914220}" destId="{D9B1983E-FA77-044F-870F-B0DCEB1DC1F4}" srcOrd="0" destOrd="0" presId="urn:microsoft.com/office/officeart/2005/8/layout/process4"/>
    <dgm:cxn modelId="{57FBABA0-DE1E-CD46-9189-DA190D878FBF}" type="presParOf" srcId="{D9B1983E-FA77-044F-870F-B0DCEB1DC1F4}" destId="{12ED06EF-C97D-B246-876F-71A3A879B4BA}" srcOrd="0" destOrd="0" presId="urn:microsoft.com/office/officeart/2005/8/layout/process4"/>
    <dgm:cxn modelId="{9FD641D3-A75B-6941-9458-EB189188C329}" type="presParOf" srcId="{2A05DCEB-2EB2-4340-A417-116478914220}" destId="{8B1117BE-8513-C74E-9987-C37FD71E9E4C}" srcOrd="1" destOrd="0" presId="urn:microsoft.com/office/officeart/2005/8/layout/process4"/>
    <dgm:cxn modelId="{4B9ADF86-87A8-7D4C-A5BD-0D75F7FD67E7}" type="presParOf" srcId="{2A05DCEB-2EB2-4340-A417-116478914220}" destId="{348D7887-A26F-D046-94C0-C7BEA5191278}" srcOrd="2" destOrd="0" presId="urn:microsoft.com/office/officeart/2005/8/layout/process4"/>
    <dgm:cxn modelId="{6E868B05-58FB-DF4F-A89C-F1C4D4880709}" type="presParOf" srcId="{348D7887-A26F-D046-94C0-C7BEA5191278}" destId="{6145ACC0-0C79-D043-94C5-7E18FF5F5C84}" srcOrd="0" destOrd="0" presId="urn:microsoft.com/office/officeart/2005/8/layout/process4"/>
    <dgm:cxn modelId="{4051E3BB-6A1E-1C49-A8BC-533967902F45}" type="presParOf" srcId="{348D7887-A26F-D046-94C0-C7BEA5191278}" destId="{B2EC01FF-BC13-804F-973C-3B8A2D1708FD}" srcOrd="1" destOrd="0" presId="urn:microsoft.com/office/officeart/2005/8/layout/process4"/>
    <dgm:cxn modelId="{3AE8ED6F-8BEE-0543-BCEC-2AD8193DF6F0}" type="presParOf" srcId="{348D7887-A26F-D046-94C0-C7BEA5191278}" destId="{0F13E5F8-EDF0-CD41-87D7-26B9940DB820}" srcOrd="2" destOrd="0" presId="urn:microsoft.com/office/officeart/2005/8/layout/process4"/>
    <dgm:cxn modelId="{D06E09BF-A615-CA4D-B81A-1ABCAE33219D}" type="presParOf" srcId="{0F13E5F8-EDF0-CD41-87D7-26B9940DB820}" destId="{0E54F425-ED93-1446-9390-7F93D117D80B}" srcOrd="0" destOrd="0" presId="urn:microsoft.com/office/officeart/2005/8/layout/process4"/>
    <dgm:cxn modelId="{8CD93C61-E4FC-5441-9CD3-5BC784D96AF6}" type="presParOf" srcId="{0F13E5F8-EDF0-CD41-87D7-26B9940DB820}" destId="{FA6EEDEB-C4C1-444F-814B-A54CBDCBF500}" srcOrd="1" destOrd="0" presId="urn:microsoft.com/office/officeart/2005/8/layout/process4"/>
    <dgm:cxn modelId="{0351BCB3-E280-8B4B-A962-2DF85846CC5F}" type="presParOf" srcId="{0F13E5F8-EDF0-CD41-87D7-26B9940DB820}" destId="{CA93343A-46D7-6B4A-972B-931A5C166449}" srcOrd="2" destOrd="0" presId="urn:microsoft.com/office/officeart/2005/8/layout/process4"/>
    <dgm:cxn modelId="{253719FA-08F6-7847-8EED-06B6B01E4ABA}" type="presParOf" srcId="{2A05DCEB-2EB2-4340-A417-116478914220}" destId="{C3E1E154-10A7-674D-A5A8-8DACBB1B7C3C}" srcOrd="3" destOrd="0" presId="urn:microsoft.com/office/officeart/2005/8/layout/process4"/>
    <dgm:cxn modelId="{47D6ACDC-9FB7-FC4B-B9C9-AE726D5EE6A6}" type="presParOf" srcId="{2A05DCEB-2EB2-4340-A417-116478914220}" destId="{19C53770-29E0-FB44-8C65-F0B3788969F2}" srcOrd="4" destOrd="0" presId="urn:microsoft.com/office/officeart/2005/8/layout/process4"/>
    <dgm:cxn modelId="{B4C093A6-4D2D-394F-8590-308B23A97AFF}" type="presParOf" srcId="{19C53770-29E0-FB44-8C65-F0B3788969F2}" destId="{E6A8B8D5-0276-F14D-B26A-5C4A0012DA86}" srcOrd="0" destOrd="0" presId="urn:microsoft.com/office/officeart/2005/8/layout/process4"/>
    <dgm:cxn modelId="{722D10E8-2CC4-354A-A55F-8454D456BF89}" type="presParOf" srcId="{19C53770-29E0-FB44-8C65-F0B3788969F2}" destId="{96E29D54-61F9-6C44-B8CD-02338B117FED}" srcOrd="1" destOrd="0" presId="urn:microsoft.com/office/officeart/2005/8/layout/process4"/>
    <dgm:cxn modelId="{8721A4FD-906E-E945-95DB-BC08EAD1E2BA}" type="presParOf" srcId="{19C53770-29E0-FB44-8C65-F0B3788969F2}" destId="{BD53F0FD-8299-3F41-BE6F-26FB4189B92F}" srcOrd="2" destOrd="0" presId="urn:microsoft.com/office/officeart/2005/8/layout/process4"/>
    <dgm:cxn modelId="{EF90B3FD-34D7-CE47-ADBD-1DCEFB61C159}" type="presParOf" srcId="{BD53F0FD-8299-3F41-BE6F-26FB4189B92F}" destId="{30F45754-B126-BA4F-ACD4-B84EEECDF80D}" srcOrd="0" destOrd="0" presId="urn:microsoft.com/office/officeart/2005/8/layout/process4"/>
    <dgm:cxn modelId="{9D3BE381-A05A-3646-8313-B47AA1B87445}" type="presParOf" srcId="{2A05DCEB-2EB2-4340-A417-116478914220}" destId="{83CF3ECA-8F41-B448-AA02-FC06932C21A4}" srcOrd="5" destOrd="0" presId="urn:microsoft.com/office/officeart/2005/8/layout/process4"/>
    <dgm:cxn modelId="{64241FBE-F0AF-8144-88F8-24E1A0502EB9}" type="presParOf" srcId="{2A05DCEB-2EB2-4340-A417-116478914220}" destId="{E2FAF466-DB7F-2D4E-8016-F8A0503180DC}" srcOrd="6" destOrd="0" presId="urn:microsoft.com/office/officeart/2005/8/layout/process4"/>
    <dgm:cxn modelId="{149B05E4-5C32-DD4B-BF42-49C04AD0B9A6}" type="presParOf" srcId="{E2FAF466-DB7F-2D4E-8016-F8A0503180DC}" destId="{FB2767F2-F92C-3D46-9D51-0D6F44E010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C1B76E-3EC6-4502-9430-A8DFA4F0A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D99C21-8CF9-46CC-9E7E-CD211FB40ADA}">
      <dgm:prSet/>
      <dgm:spPr/>
      <dgm:t>
        <a:bodyPr/>
        <a:lstStyle/>
        <a:p>
          <a:r>
            <a:rPr lang="en-US"/>
            <a:t>The title was “Setting Up A Software Development Environment” and we haven’t mentioned SDE yet…</a:t>
          </a:r>
        </a:p>
      </dgm:t>
    </dgm:pt>
    <dgm:pt modelId="{3B3862CE-C6CE-4BCB-B92A-F5CD94E240F6}" type="parTrans" cxnId="{34CA8BB5-1053-4CC5-86D7-24226244CD08}">
      <dgm:prSet/>
      <dgm:spPr/>
      <dgm:t>
        <a:bodyPr/>
        <a:lstStyle/>
        <a:p>
          <a:endParaRPr lang="en-US"/>
        </a:p>
      </dgm:t>
    </dgm:pt>
    <dgm:pt modelId="{394E8E95-1CEF-4747-BFFC-74CA57977D21}" type="sibTrans" cxnId="{34CA8BB5-1053-4CC5-86D7-24226244CD08}">
      <dgm:prSet/>
      <dgm:spPr/>
      <dgm:t>
        <a:bodyPr/>
        <a:lstStyle/>
        <a:p>
          <a:endParaRPr lang="en-US"/>
        </a:p>
      </dgm:t>
    </dgm:pt>
    <dgm:pt modelId="{DE71CD1A-2296-4ACE-AC2E-917D0D9A0D01}">
      <dgm:prSet/>
      <dgm:spPr/>
      <dgm:t>
        <a:bodyPr/>
        <a:lstStyle/>
        <a:p>
          <a:r>
            <a:rPr lang="en-US"/>
            <a:t>An SDE is just a collection of tools to develop, test, and debug an application.</a:t>
          </a:r>
        </a:p>
      </dgm:t>
    </dgm:pt>
    <dgm:pt modelId="{F6DD27E6-7EF8-4D36-8E7E-EA13E32534B2}" type="parTrans" cxnId="{ACC163A2-3304-498C-A1D9-7EF585CD79AC}">
      <dgm:prSet/>
      <dgm:spPr/>
      <dgm:t>
        <a:bodyPr/>
        <a:lstStyle/>
        <a:p>
          <a:endParaRPr lang="en-US"/>
        </a:p>
      </dgm:t>
    </dgm:pt>
    <dgm:pt modelId="{8A51CB91-A15D-44A8-8A1D-EF6CD8520185}" type="sibTrans" cxnId="{ACC163A2-3304-498C-A1D9-7EF585CD79AC}">
      <dgm:prSet/>
      <dgm:spPr/>
      <dgm:t>
        <a:bodyPr/>
        <a:lstStyle/>
        <a:p>
          <a:endParaRPr lang="en-US"/>
        </a:p>
      </dgm:t>
    </dgm:pt>
    <dgm:pt modelId="{732B718B-D606-4CE2-A66A-BAA483F9EC53}">
      <dgm:prSet/>
      <dgm:spPr/>
      <dgm:t>
        <a:bodyPr/>
        <a:lstStyle/>
        <a:p>
          <a:r>
            <a:rPr lang="en-US"/>
            <a:t>Terminal is arguably the most important tool for development.</a:t>
          </a:r>
        </a:p>
      </dgm:t>
    </dgm:pt>
    <dgm:pt modelId="{1889DDFF-05AF-4E2B-8D9D-7C86CA186258}" type="parTrans" cxnId="{1885A5F0-B0F0-49C4-92FA-5CB13F0A2F98}">
      <dgm:prSet/>
      <dgm:spPr/>
      <dgm:t>
        <a:bodyPr/>
        <a:lstStyle/>
        <a:p>
          <a:endParaRPr lang="en-US"/>
        </a:p>
      </dgm:t>
    </dgm:pt>
    <dgm:pt modelId="{4C660951-627E-4750-B5B7-3E83624B2EE6}" type="sibTrans" cxnId="{1885A5F0-B0F0-49C4-92FA-5CB13F0A2F98}">
      <dgm:prSet/>
      <dgm:spPr/>
      <dgm:t>
        <a:bodyPr/>
        <a:lstStyle/>
        <a:p>
          <a:endParaRPr lang="en-US"/>
        </a:p>
      </dgm:t>
    </dgm:pt>
    <dgm:pt modelId="{20BE692F-ABFD-488A-A30D-8DE51E49621D}">
      <dgm:prSet/>
      <dgm:spPr/>
      <dgm:t>
        <a:bodyPr/>
        <a:lstStyle/>
        <a:p>
          <a:r>
            <a:rPr lang="en-US"/>
            <a:t>Python comes with tools for testing and debugging. We’ll go over those tools in future lectures.</a:t>
          </a:r>
        </a:p>
      </dgm:t>
    </dgm:pt>
    <dgm:pt modelId="{088847E4-3976-4144-A278-7ABC5B8E24AC}" type="parTrans" cxnId="{F42E82AB-3B53-472C-B1BD-90EB7927EA59}">
      <dgm:prSet/>
      <dgm:spPr/>
      <dgm:t>
        <a:bodyPr/>
        <a:lstStyle/>
        <a:p>
          <a:endParaRPr lang="en-US"/>
        </a:p>
      </dgm:t>
    </dgm:pt>
    <dgm:pt modelId="{FD9268B7-41E9-4CE0-AC96-5B0CC59086CE}" type="sibTrans" cxnId="{F42E82AB-3B53-472C-B1BD-90EB7927EA59}">
      <dgm:prSet/>
      <dgm:spPr/>
      <dgm:t>
        <a:bodyPr/>
        <a:lstStyle/>
        <a:p>
          <a:endParaRPr lang="en-US"/>
        </a:p>
      </dgm:t>
    </dgm:pt>
    <dgm:pt modelId="{2646E51E-A00D-4F98-B7D7-0FB6A227E04A}">
      <dgm:prSet/>
      <dgm:spPr/>
      <dgm:t>
        <a:bodyPr/>
        <a:lstStyle/>
        <a:p>
          <a:r>
            <a:rPr lang="en-US"/>
            <a:t>TL;DR you now have a bare-bones SDE!!!</a:t>
          </a:r>
        </a:p>
      </dgm:t>
    </dgm:pt>
    <dgm:pt modelId="{588B3234-40D1-488C-9835-49982CD5F243}" type="parTrans" cxnId="{E6371ABC-2219-4E9C-A512-7A8E694AEF91}">
      <dgm:prSet/>
      <dgm:spPr/>
      <dgm:t>
        <a:bodyPr/>
        <a:lstStyle/>
        <a:p>
          <a:endParaRPr lang="en-US"/>
        </a:p>
      </dgm:t>
    </dgm:pt>
    <dgm:pt modelId="{59EF6B35-C71E-48C6-9AE7-B669CFBAE273}" type="sibTrans" cxnId="{E6371ABC-2219-4E9C-A512-7A8E694AEF91}">
      <dgm:prSet/>
      <dgm:spPr/>
      <dgm:t>
        <a:bodyPr/>
        <a:lstStyle/>
        <a:p>
          <a:endParaRPr lang="en-US"/>
        </a:p>
      </dgm:t>
    </dgm:pt>
    <dgm:pt modelId="{D5644952-5DCF-F645-B208-3D2C103B02F4}" type="pres">
      <dgm:prSet presAssocID="{D3C1B76E-3EC6-4502-9430-A8DFA4F0A6D0}" presName="linear" presStyleCnt="0">
        <dgm:presLayoutVars>
          <dgm:animLvl val="lvl"/>
          <dgm:resizeHandles val="exact"/>
        </dgm:presLayoutVars>
      </dgm:prSet>
      <dgm:spPr/>
    </dgm:pt>
    <dgm:pt modelId="{D46A7C1F-4731-464A-9EE8-326F91BA4C22}" type="pres">
      <dgm:prSet presAssocID="{A1D99C21-8CF9-46CC-9E7E-CD211FB40A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1312EB-ADA9-0944-9878-AF98BFF00C1B}" type="pres">
      <dgm:prSet presAssocID="{394E8E95-1CEF-4747-BFFC-74CA57977D21}" presName="spacer" presStyleCnt="0"/>
      <dgm:spPr/>
    </dgm:pt>
    <dgm:pt modelId="{EFE4AFB0-483F-8944-84AC-CB610926F7B9}" type="pres">
      <dgm:prSet presAssocID="{DE71CD1A-2296-4ACE-AC2E-917D0D9A0D0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5BB00DB-7ADE-974F-AB42-613B311E465F}" type="pres">
      <dgm:prSet presAssocID="{8A51CB91-A15D-44A8-8A1D-EF6CD8520185}" presName="spacer" presStyleCnt="0"/>
      <dgm:spPr/>
    </dgm:pt>
    <dgm:pt modelId="{A90F9FC9-93B6-3F46-AA86-E57FD70FFDAD}" type="pres">
      <dgm:prSet presAssocID="{732B718B-D606-4CE2-A66A-BAA483F9EC5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B9CF1D-57A2-0F45-9446-5F33899BA229}" type="pres">
      <dgm:prSet presAssocID="{4C660951-627E-4750-B5B7-3E83624B2EE6}" presName="spacer" presStyleCnt="0"/>
      <dgm:spPr/>
    </dgm:pt>
    <dgm:pt modelId="{5E94D333-868E-D04F-8364-85601EA32A69}" type="pres">
      <dgm:prSet presAssocID="{20BE692F-ABFD-488A-A30D-8DE51E4962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DF9B35D-BBE6-774F-B4E6-D040A0E8E54F}" type="pres">
      <dgm:prSet presAssocID="{FD9268B7-41E9-4CE0-AC96-5B0CC59086CE}" presName="spacer" presStyleCnt="0"/>
      <dgm:spPr/>
    </dgm:pt>
    <dgm:pt modelId="{4D851F20-F8C0-D24F-A26E-05AF4982D925}" type="pres">
      <dgm:prSet presAssocID="{2646E51E-A00D-4F98-B7D7-0FB6A227E04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F60912-9D75-B541-88F0-86F425241AEA}" type="presOf" srcId="{DE71CD1A-2296-4ACE-AC2E-917D0D9A0D01}" destId="{EFE4AFB0-483F-8944-84AC-CB610926F7B9}" srcOrd="0" destOrd="0" presId="urn:microsoft.com/office/officeart/2005/8/layout/vList2"/>
    <dgm:cxn modelId="{2C60CB1B-4FD7-DC4F-A2E3-92970B5BCC62}" type="presOf" srcId="{20BE692F-ABFD-488A-A30D-8DE51E49621D}" destId="{5E94D333-868E-D04F-8364-85601EA32A69}" srcOrd="0" destOrd="0" presId="urn:microsoft.com/office/officeart/2005/8/layout/vList2"/>
    <dgm:cxn modelId="{3FD8A843-BBB4-D743-98DA-93F55F2D8FA0}" type="presOf" srcId="{2646E51E-A00D-4F98-B7D7-0FB6A227E04A}" destId="{4D851F20-F8C0-D24F-A26E-05AF4982D925}" srcOrd="0" destOrd="0" presId="urn:microsoft.com/office/officeart/2005/8/layout/vList2"/>
    <dgm:cxn modelId="{3960107E-7243-E242-B762-718BB06BA1AA}" type="presOf" srcId="{732B718B-D606-4CE2-A66A-BAA483F9EC53}" destId="{A90F9FC9-93B6-3F46-AA86-E57FD70FFDAD}" srcOrd="0" destOrd="0" presId="urn:microsoft.com/office/officeart/2005/8/layout/vList2"/>
    <dgm:cxn modelId="{44A1E6A0-8B98-384F-B10B-6C47F5E1D5F4}" type="presOf" srcId="{D3C1B76E-3EC6-4502-9430-A8DFA4F0A6D0}" destId="{D5644952-5DCF-F645-B208-3D2C103B02F4}" srcOrd="0" destOrd="0" presId="urn:microsoft.com/office/officeart/2005/8/layout/vList2"/>
    <dgm:cxn modelId="{ACC163A2-3304-498C-A1D9-7EF585CD79AC}" srcId="{D3C1B76E-3EC6-4502-9430-A8DFA4F0A6D0}" destId="{DE71CD1A-2296-4ACE-AC2E-917D0D9A0D01}" srcOrd="1" destOrd="0" parTransId="{F6DD27E6-7EF8-4D36-8E7E-EA13E32534B2}" sibTransId="{8A51CB91-A15D-44A8-8A1D-EF6CD8520185}"/>
    <dgm:cxn modelId="{F42E82AB-3B53-472C-B1BD-90EB7927EA59}" srcId="{D3C1B76E-3EC6-4502-9430-A8DFA4F0A6D0}" destId="{20BE692F-ABFD-488A-A30D-8DE51E49621D}" srcOrd="3" destOrd="0" parTransId="{088847E4-3976-4144-A278-7ABC5B8E24AC}" sibTransId="{FD9268B7-41E9-4CE0-AC96-5B0CC59086CE}"/>
    <dgm:cxn modelId="{34CA8BB5-1053-4CC5-86D7-24226244CD08}" srcId="{D3C1B76E-3EC6-4502-9430-A8DFA4F0A6D0}" destId="{A1D99C21-8CF9-46CC-9E7E-CD211FB40ADA}" srcOrd="0" destOrd="0" parTransId="{3B3862CE-C6CE-4BCB-B92A-F5CD94E240F6}" sibTransId="{394E8E95-1CEF-4747-BFFC-74CA57977D21}"/>
    <dgm:cxn modelId="{E6371ABC-2219-4E9C-A512-7A8E694AEF91}" srcId="{D3C1B76E-3EC6-4502-9430-A8DFA4F0A6D0}" destId="{2646E51E-A00D-4F98-B7D7-0FB6A227E04A}" srcOrd="4" destOrd="0" parTransId="{588B3234-40D1-488C-9835-49982CD5F243}" sibTransId="{59EF6B35-C71E-48C6-9AE7-B669CFBAE273}"/>
    <dgm:cxn modelId="{0F9D05D7-1495-B140-80C6-65C0F1E47E97}" type="presOf" srcId="{A1D99C21-8CF9-46CC-9E7E-CD211FB40ADA}" destId="{D46A7C1F-4731-464A-9EE8-326F91BA4C22}" srcOrd="0" destOrd="0" presId="urn:microsoft.com/office/officeart/2005/8/layout/vList2"/>
    <dgm:cxn modelId="{1885A5F0-B0F0-49C4-92FA-5CB13F0A2F98}" srcId="{D3C1B76E-3EC6-4502-9430-A8DFA4F0A6D0}" destId="{732B718B-D606-4CE2-A66A-BAA483F9EC53}" srcOrd="2" destOrd="0" parTransId="{1889DDFF-05AF-4E2B-8D9D-7C86CA186258}" sibTransId="{4C660951-627E-4750-B5B7-3E83624B2EE6}"/>
    <dgm:cxn modelId="{B860BA0E-E582-BB4F-B3C6-993626CF3457}" type="presParOf" srcId="{D5644952-5DCF-F645-B208-3D2C103B02F4}" destId="{D46A7C1F-4731-464A-9EE8-326F91BA4C22}" srcOrd="0" destOrd="0" presId="urn:microsoft.com/office/officeart/2005/8/layout/vList2"/>
    <dgm:cxn modelId="{E1ADCAAA-BA41-124A-AEB1-5AA95DE35E78}" type="presParOf" srcId="{D5644952-5DCF-F645-B208-3D2C103B02F4}" destId="{2A1312EB-ADA9-0944-9878-AF98BFF00C1B}" srcOrd="1" destOrd="0" presId="urn:microsoft.com/office/officeart/2005/8/layout/vList2"/>
    <dgm:cxn modelId="{B6CFC515-2613-F541-AD4B-9BCF3687C5D2}" type="presParOf" srcId="{D5644952-5DCF-F645-B208-3D2C103B02F4}" destId="{EFE4AFB0-483F-8944-84AC-CB610926F7B9}" srcOrd="2" destOrd="0" presId="urn:microsoft.com/office/officeart/2005/8/layout/vList2"/>
    <dgm:cxn modelId="{0E0D4BC0-86A7-404F-9409-3EAD1A6EFC43}" type="presParOf" srcId="{D5644952-5DCF-F645-B208-3D2C103B02F4}" destId="{F5BB00DB-7ADE-974F-AB42-613B311E465F}" srcOrd="3" destOrd="0" presId="urn:microsoft.com/office/officeart/2005/8/layout/vList2"/>
    <dgm:cxn modelId="{03712180-1E07-5849-9B5A-13FE28D51025}" type="presParOf" srcId="{D5644952-5DCF-F645-B208-3D2C103B02F4}" destId="{A90F9FC9-93B6-3F46-AA86-E57FD70FFDAD}" srcOrd="4" destOrd="0" presId="urn:microsoft.com/office/officeart/2005/8/layout/vList2"/>
    <dgm:cxn modelId="{73BAEF61-9A02-A048-8AF6-271CBAFC8C5B}" type="presParOf" srcId="{D5644952-5DCF-F645-B208-3D2C103B02F4}" destId="{69B9CF1D-57A2-0F45-9446-5F33899BA229}" srcOrd="5" destOrd="0" presId="urn:microsoft.com/office/officeart/2005/8/layout/vList2"/>
    <dgm:cxn modelId="{E45633C7-47CA-DB49-A21A-501222D6AD5B}" type="presParOf" srcId="{D5644952-5DCF-F645-B208-3D2C103B02F4}" destId="{5E94D333-868E-D04F-8364-85601EA32A69}" srcOrd="6" destOrd="0" presId="urn:microsoft.com/office/officeart/2005/8/layout/vList2"/>
    <dgm:cxn modelId="{549F568C-1AE7-B044-A145-6ED6FB1BB51E}" type="presParOf" srcId="{D5644952-5DCF-F645-B208-3D2C103B02F4}" destId="{EDF9B35D-BBE6-774F-B4E6-D040A0E8E54F}" srcOrd="7" destOrd="0" presId="urn:microsoft.com/office/officeart/2005/8/layout/vList2"/>
    <dgm:cxn modelId="{F441B912-6EF0-1544-9ACF-98173F344368}" type="presParOf" srcId="{D5644952-5DCF-F645-B208-3D2C103B02F4}" destId="{4D851F20-F8C0-D24F-A26E-05AF4982D92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A20FD-D228-4B1F-935D-ABEC99CB262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146D9D-E795-467D-AB80-E8F7B3D824CB}">
      <dgm:prSet/>
      <dgm:spPr/>
      <dgm:t>
        <a:bodyPr/>
        <a:lstStyle/>
        <a:p>
          <a:r>
            <a:rPr lang="en-US"/>
            <a:t>Because I said so… (just kidding)</a:t>
          </a:r>
        </a:p>
      </dgm:t>
    </dgm:pt>
    <dgm:pt modelId="{BE566331-4E7A-4506-8865-E1A6A655131A}" type="parTrans" cxnId="{7060DB55-2051-403B-B55A-8E3AFEDE3410}">
      <dgm:prSet/>
      <dgm:spPr/>
      <dgm:t>
        <a:bodyPr/>
        <a:lstStyle/>
        <a:p>
          <a:endParaRPr lang="en-US"/>
        </a:p>
      </dgm:t>
    </dgm:pt>
    <dgm:pt modelId="{C9F288E5-7A91-4C1B-8FBF-E8E2151DD3D6}" type="sibTrans" cxnId="{7060DB55-2051-403B-B55A-8E3AFEDE3410}">
      <dgm:prSet/>
      <dgm:spPr/>
      <dgm:t>
        <a:bodyPr/>
        <a:lstStyle/>
        <a:p>
          <a:endParaRPr lang="en-US"/>
        </a:p>
      </dgm:t>
    </dgm:pt>
    <dgm:pt modelId="{BB87C970-5AA7-46C7-B3FC-A2C0C1FE04DE}">
      <dgm:prSet/>
      <dgm:spPr/>
      <dgm:t>
        <a:bodyPr/>
        <a:lstStyle/>
        <a:p>
          <a:r>
            <a:rPr lang="en-US"/>
            <a:t>Automation!!!</a:t>
          </a:r>
        </a:p>
      </dgm:t>
    </dgm:pt>
    <dgm:pt modelId="{85B381C8-9DAE-4A78-B80F-ED6CD33D8D49}" type="parTrans" cxnId="{ED67F599-F4FE-446A-B6F6-D0D5B6A3BEA4}">
      <dgm:prSet/>
      <dgm:spPr/>
      <dgm:t>
        <a:bodyPr/>
        <a:lstStyle/>
        <a:p>
          <a:endParaRPr lang="en-US"/>
        </a:p>
      </dgm:t>
    </dgm:pt>
    <dgm:pt modelId="{A8FAE14E-49E4-45B1-9104-2C9A413A01DF}" type="sibTrans" cxnId="{ED67F599-F4FE-446A-B6F6-D0D5B6A3BEA4}">
      <dgm:prSet/>
      <dgm:spPr/>
      <dgm:t>
        <a:bodyPr/>
        <a:lstStyle/>
        <a:p>
          <a:endParaRPr lang="en-US"/>
        </a:p>
      </dgm:t>
    </dgm:pt>
    <dgm:pt modelId="{7A154CDC-6363-4DC7-880B-93C542373DF7}">
      <dgm:prSet/>
      <dgm:spPr/>
      <dgm:t>
        <a:bodyPr/>
        <a:lstStyle/>
        <a:p>
          <a:r>
            <a:rPr lang="en-US"/>
            <a:t>Great for tutorials.</a:t>
          </a:r>
        </a:p>
      </dgm:t>
    </dgm:pt>
    <dgm:pt modelId="{7D647A93-18B8-457B-9BBD-B9FA0300F3CC}" type="parTrans" cxnId="{98E92902-723B-4A6D-8C30-5CC90FB3832E}">
      <dgm:prSet/>
      <dgm:spPr/>
      <dgm:t>
        <a:bodyPr/>
        <a:lstStyle/>
        <a:p>
          <a:endParaRPr lang="en-US"/>
        </a:p>
      </dgm:t>
    </dgm:pt>
    <dgm:pt modelId="{F7B77213-0F4A-40D7-9BF9-F31F3805255B}" type="sibTrans" cxnId="{98E92902-723B-4A6D-8C30-5CC90FB3832E}">
      <dgm:prSet/>
      <dgm:spPr/>
      <dgm:t>
        <a:bodyPr/>
        <a:lstStyle/>
        <a:p>
          <a:endParaRPr lang="en-US"/>
        </a:p>
      </dgm:t>
    </dgm:pt>
    <dgm:pt modelId="{F14AAA12-0E21-4804-A27C-D78D2BD9A76F}">
      <dgm:prSet custT="1"/>
      <dgm:spPr/>
      <dgm:t>
        <a:bodyPr/>
        <a:lstStyle/>
        <a:p>
          <a:r>
            <a:rPr lang="en-US" sz="1700" dirty="0"/>
            <a:t>Easy: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dirty="0"/>
        </a:p>
      </dgm:t>
    </dgm:pt>
    <dgm:pt modelId="{18924FB0-5323-4118-88AE-A7C0FC25E5F3}" type="parTrans" cxnId="{DE03D004-2BDA-40F4-AFEE-62FDD08A03D9}">
      <dgm:prSet/>
      <dgm:spPr/>
      <dgm:t>
        <a:bodyPr/>
        <a:lstStyle/>
        <a:p>
          <a:endParaRPr lang="en-US"/>
        </a:p>
      </dgm:t>
    </dgm:pt>
    <dgm:pt modelId="{646E9137-716E-4319-A237-0D983E580363}" type="sibTrans" cxnId="{DE03D004-2BDA-40F4-AFEE-62FDD08A03D9}">
      <dgm:prSet/>
      <dgm:spPr/>
      <dgm:t>
        <a:bodyPr/>
        <a:lstStyle/>
        <a:p>
          <a:endParaRPr lang="en-US"/>
        </a:p>
      </dgm:t>
    </dgm:pt>
    <dgm:pt modelId="{59EE6AEB-11AA-4B1F-8404-C8E023C3A6A7}">
      <dgm:prSet/>
      <dgm:spPr/>
      <dgm:t>
        <a:bodyPr/>
        <a:lstStyle/>
        <a:p>
          <a:r>
            <a:rPr lang="en-US" sz="1700"/>
            <a:t>Hard: “Open a web browser. Navigate to GitHub. Up by the cat-thing, type in the search bar…”. </a:t>
          </a:r>
        </a:p>
      </dgm:t>
    </dgm:pt>
    <dgm:pt modelId="{850C716F-9BDF-4051-971A-BAE9686BC304}" type="parTrans" cxnId="{DE35D735-A3F6-454D-8066-42069E8916CE}">
      <dgm:prSet/>
      <dgm:spPr/>
      <dgm:t>
        <a:bodyPr/>
        <a:lstStyle/>
        <a:p>
          <a:endParaRPr lang="en-US"/>
        </a:p>
      </dgm:t>
    </dgm:pt>
    <dgm:pt modelId="{593E998A-2F22-4A33-8182-3ADC49188312}" type="sibTrans" cxnId="{DE35D735-A3F6-454D-8066-42069E8916CE}">
      <dgm:prSet/>
      <dgm:spPr/>
      <dgm:t>
        <a:bodyPr/>
        <a:lstStyle/>
        <a:p>
          <a:endParaRPr lang="en-US"/>
        </a:p>
      </dgm:t>
    </dgm:pt>
    <dgm:pt modelId="{35412817-3D7D-4FE1-AF01-BAA4A7F79F10}">
      <dgm:prSet/>
      <dgm:spPr/>
      <dgm:t>
        <a:bodyPr/>
        <a:lstStyle/>
        <a:p>
          <a:r>
            <a:rPr lang="en-US"/>
            <a:t>Usually how you interact with remote computers.</a:t>
          </a:r>
        </a:p>
      </dgm:t>
    </dgm:pt>
    <dgm:pt modelId="{F3BC9BAF-1348-49A5-9EF2-C18968E8EEBE}" type="parTrans" cxnId="{B2526966-C381-4FF4-801C-CB1F1DA279E8}">
      <dgm:prSet/>
      <dgm:spPr/>
      <dgm:t>
        <a:bodyPr/>
        <a:lstStyle/>
        <a:p>
          <a:endParaRPr lang="en-US"/>
        </a:p>
      </dgm:t>
    </dgm:pt>
    <dgm:pt modelId="{15A27522-59DB-477A-9009-59EE4C667EF2}" type="sibTrans" cxnId="{B2526966-C381-4FF4-801C-CB1F1DA279E8}">
      <dgm:prSet/>
      <dgm:spPr/>
      <dgm:t>
        <a:bodyPr/>
        <a:lstStyle/>
        <a:p>
          <a:endParaRPr lang="en-US"/>
        </a:p>
      </dgm:t>
    </dgm:pt>
    <dgm:pt modelId="{6A71DEEC-7ED8-48DF-9B08-D299B13BCF80}">
      <dgm:prSet/>
      <dgm:spPr/>
      <dgm:t>
        <a:bodyPr/>
        <a:lstStyle/>
        <a:p>
          <a:r>
            <a:rPr lang="en-US"/>
            <a:t>Sending/receiving graphics requires sending a lot of extra data.</a:t>
          </a:r>
        </a:p>
      </dgm:t>
    </dgm:pt>
    <dgm:pt modelId="{26CC7FBA-79F4-41D8-B9ED-B5DF35AE61F0}" type="parTrans" cxnId="{2DFA94E2-9C83-41D4-BF57-84EDB63D9434}">
      <dgm:prSet/>
      <dgm:spPr/>
      <dgm:t>
        <a:bodyPr/>
        <a:lstStyle/>
        <a:p>
          <a:endParaRPr lang="en-US"/>
        </a:p>
      </dgm:t>
    </dgm:pt>
    <dgm:pt modelId="{BBE47F3D-6D30-40C9-9CFE-766B193D5329}" type="sibTrans" cxnId="{2DFA94E2-9C83-41D4-BF57-84EDB63D9434}">
      <dgm:prSet/>
      <dgm:spPr/>
      <dgm:t>
        <a:bodyPr/>
        <a:lstStyle/>
        <a:p>
          <a:endParaRPr lang="en-US"/>
        </a:p>
      </dgm:t>
    </dgm:pt>
    <dgm:pt modelId="{6B40ACD7-9B1D-C34F-9894-ADB160130FEE}" type="pres">
      <dgm:prSet presAssocID="{DB6A20FD-D228-4B1F-935D-ABEC99CB262E}" presName="linear" presStyleCnt="0">
        <dgm:presLayoutVars>
          <dgm:dir/>
          <dgm:animLvl val="lvl"/>
          <dgm:resizeHandles val="exact"/>
        </dgm:presLayoutVars>
      </dgm:prSet>
      <dgm:spPr/>
    </dgm:pt>
    <dgm:pt modelId="{6C46A54D-C4B9-8C45-8F7B-89342CBFA237}" type="pres">
      <dgm:prSet presAssocID="{03146D9D-E795-467D-AB80-E8F7B3D824CB}" presName="parentLin" presStyleCnt="0"/>
      <dgm:spPr/>
    </dgm:pt>
    <dgm:pt modelId="{A7AD0D92-3F31-BA4A-A01A-4A317A9D8A0C}" type="pres">
      <dgm:prSet presAssocID="{03146D9D-E795-467D-AB80-E8F7B3D824CB}" presName="parentLeftMargin" presStyleLbl="node1" presStyleIdx="0" presStyleCnt="4"/>
      <dgm:spPr/>
    </dgm:pt>
    <dgm:pt modelId="{521E7FEF-CC62-C04B-BBE8-F491954A0E4C}" type="pres">
      <dgm:prSet presAssocID="{03146D9D-E795-467D-AB80-E8F7B3D824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44D6DE-F825-4541-99DD-EF641C676C7B}" type="pres">
      <dgm:prSet presAssocID="{03146D9D-E795-467D-AB80-E8F7B3D824CB}" presName="negativeSpace" presStyleCnt="0"/>
      <dgm:spPr/>
    </dgm:pt>
    <dgm:pt modelId="{9A73F0CA-A395-2F48-9A28-0B1842ED7A74}" type="pres">
      <dgm:prSet presAssocID="{03146D9D-E795-467D-AB80-E8F7B3D824CB}" presName="childText" presStyleLbl="conFgAcc1" presStyleIdx="0" presStyleCnt="4">
        <dgm:presLayoutVars>
          <dgm:bulletEnabled val="1"/>
        </dgm:presLayoutVars>
      </dgm:prSet>
      <dgm:spPr/>
    </dgm:pt>
    <dgm:pt modelId="{25C92B1B-A9B7-6648-94EF-94909C372DF7}" type="pres">
      <dgm:prSet presAssocID="{C9F288E5-7A91-4C1B-8FBF-E8E2151DD3D6}" presName="spaceBetweenRectangles" presStyleCnt="0"/>
      <dgm:spPr/>
    </dgm:pt>
    <dgm:pt modelId="{14B089BC-AB88-804F-9AB7-F15C5D5A15F5}" type="pres">
      <dgm:prSet presAssocID="{BB87C970-5AA7-46C7-B3FC-A2C0C1FE04DE}" presName="parentLin" presStyleCnt="0"/>
      <dgm:spPr/>
    </dgm:pt>
    <dgm:pt modelId="{C0089033-58A1-6B43-A665-B9C810FA2118}" type="pres">
      <dgm:prSet presAssocID="{BB87C970-5AA7-46C7-B3FC-A2C0C1FE04DE}" presName="parentLeftMargin" presStyleLbl="node1" presStyleIdx="0" presStyleCnt="4"/>
      <dgm:spPr/>
    </dgm:pt>
    <dgm:pt modelId="{823379FF-9B16-0743-BE69-AAE0212A28F1}" type="pres">
      <dgm:prSet presAssocID="{BB87C970-5AA7-46C7-B3FC-A2C0C1FE0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826854-E1E4-3749-BF03-E2EAD595364C}" type="pres">
      <dgm:prSet presAssocID="{BB87C970-5AA7-46C7-B3FC-A2C0C1FE04DE}" presName="negativeSpace" presStyleCnt="0"/>
      <dgm:spPr/>
    </dgm:pt>
    <dgm:pt modelId="{20E54170-437D-814A-B45A-667387D29D31}" type="pres">
      <dgm:prSet presAssocID="{BB87C970-5AA7-46C7-B3FC-A2C0C1FE04DE}" presName="childText" presStyleLbl="conFgAcc1" presStyleIdx="1" presStyleCnt="4">
        <dgm:presLayoutVars>
          <dgm:bulletEnabled val="1"/>
        </dgm:presLayoutVars>
      </dgm:prSet>
      <dgm:spPr/>
    </dgm:pt>
    <dgm:pt modelId="{B99657C8-7442-644A-AA63-BA8E7E413D4F}" type="pres">
      <dgm:prSet presAssocID="{A8FAE14E-49E4-45B1-9104-2C9A413A01DF}" presName="spaceBetweenRectangles" presStyleCnt="0"/>
      <dgm:spPr/>
    </dgm:pt>
    <dgm:pt modelId="{14E4DDCC-CC88-384D-A778-2292196D82E2}" type="pres">
      <dgm:prSet presAssocID="{7A154CDC-6363-4DC7-880B-93C542373DF7}" presName="parentLin" presStyleCnt="0"/>
      <dgm:spPr/>
    </dgm:pt>
    <dgm:pt modelId="{EF64F5B4-337C-8340-92B3-C1B40C284D20}" type="pres">
      <dgm:prSet presAssocID="{7A154CDC-6363-4DC7-880B-93C542373DF7}" presName="parentLeftMargin" presStyleLbl="node1" presStyleIdx="1" presStyleCnt="4"/>
      <dgm:spPr/>
    </dgm:pt>
    <dgm:pt modelId="{64BC2AEB-38B9-2243-B0A4-7B6AFE6BC398}" type="pres">
      <dgm:prSet presAssocID="{7A154CDC-6363-4DC7-880B-93C542373D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4E6F50-4236-2346-A251-CAC3CB50DD5E}" type="pres">
      <dgm:prSet presAssocID="{7A154CDC-6363-4DC7-880B-93C542373DF7}" presName="negativeSpace" presStyleCnt="0"/>
      <dgm:spPr/>
    </dgm:pt>
    <dgm:pt modelId="{84FECA05-EC35-FE45-92CF-91EE916F17A7}" type="pres">
      <dgm:prSet presAssocID="{7A154CDC-6363-4DC7-880B-93C542373DF7}" presName="childText" presStyleLbl="conFgAcc1" presStyleIdx="2" presStyleCnt="4">
        <dgm:presLayoutVars>
          <dgm:bulletEnabled val="1"/>
        </dgm:presLayoutVars>
      </dgm:prSet>
      <dgm:spPr/>
    </dgm:pt>
    <dgm:pt modelId="{3223B3F6-85BC-1842-BD09-394EF1A37071}" type="pres">
      <dgm:prSet presAssocID="{F7B77213-0F4A-40D7-9BF9-F31F3805255B}" presName="spaceBetweenRectangles" presStyleCnt="0"/>
      <dgm:spPr/>
    </dgm:pt>
    <dgm:pt modelId="{D56AE992-0D8B-324D-B54E-E3E1324568C7}" type="pres">
      <dgm:prSet presAssocID="{35412817-3D7D-4FE1-AF01-BAA4A7F79F10}" presName="parentLin" presStyleCnt="0"/>
      <dgm:spPr/>
    </dgm:pt>
    <dgm:pt modelId="{DE208A11-33F7-0140-BD57-EE706827F253}" type="pres">
      <dgm:prSet presAssocID="{35412817-3D7D-4FE1-AF01-BAA4A7F79F10}" presName="parentLeftMargin" presStyleLbl="node1" presStyleIdx="2" presStyleCnt="4"/>
      <dgm:spPr/>
    </dgm:pt>
    <dgm:pt modelId="{D60C1891-2836-D447-ACFB-0004B8F9D8FB}" type="pres">
      <dgm:prSet presAssocID="{35412817-3D7D-4FE1-AF01-BAA4A7F79F1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94A365-1B04-E446-A77B-8CEEEC4DA680}" type="pres">
      <dgm:prSet presAssocID="{35412817-3D7D-4FE1-AF01-BAA4A7F79F10}" presName="negativeSpace" presStyleCnt="0"/>
      <dgm:spPr/>
    </dgm:pt>
    <dgm:pt modelId="{AA97F014-E213-8341-9B38-126582BBF31B}" type="pres">
      <dgm:prSet presAssocID="{35412817-3D7D-4FE1-AF01-BAA4A7F79F1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72E701-EFC1-8D4B-840C-9B579747911A}" type="presOf" srcId="{BB87C970-5AA7-46C7-B3FC-A2C0C1FE04DE}" destId="{823379FF-9B16-0743-BE69-AAE0212A28F1}" srcOrd="1" destOrd="0" presId="urn:microsoft.com/office/officeart/2005/8/layout/list1"/>
    <dgm:cxn modelId="{98E92902-723B-4A6D-8C30-5CC90FB3832E}" srcId="{DB6A20FD-D228-4B1F-935D-ABEC99CB262E}" destId="{7A154CDC-6363-4DC7-880B-93C542373DF7}" srcOrd="2" destOrd="0" parTransId="{7D647A93-18B8-457B-9BBD-B9FA0300F3CC}" sibTransId="{F7B77213-0F4A-40D7-9BF9-F31F3805255B}"/>
    <dgm:cxn modelId="{DE03D004-2BDA-40F4-AFEE-62FDD08A03D9}" srcId="{7A154CDC-6363-4DC7-880B-93C542373DF7}" destId="{F14AAA12-0E21-4804-A27C-D78D2BD9A76F}" srcOrd="0" destOrd="0" parTransId="{18924FB0-5323-4118-88AE-A7C0FC25E5F3}" sibTransId="{646E9137-716E-4319-A237-0D983E580363}"/>
    <dgm:cxn modelId="{92897B23-4A1C-FD45-BE0A-67F26FEFA215}" type="presOf" srcId="{6A71DEEC-7ED8-48DF-9B08-D299B13BCF80}" destId="{AA97F014-E213-8341-9B38-126582BBF31B}" srcOrd="0" destOrd="0" presId="urn:microsoft.com/office/officeart/2005/8/layout/list1"/>
    <dgm:cxn modelId="{7956D733-2039-DE4A-AE81-8FB25EFDC6ED}" type="presOf" srcId="{F14AAA12-0E21-4804-A27C-D78D2BD9A76F}" destId="{84FECA05-EC35-FE45-92CF-91EE916F17A7}" srcOrd="0" destOrd="0" presId="urn:microsoft.com/office/officeart/2005/8/layout/list1"/>
    <dgm:cxn modelId="{DE35D735-A3F6-454D-8066-42069E8916CE}" srcId="{7A154CDC-6363-4DC7-880B-93C542373DF7}" destId="{59EE6AEB-11AA-4B1F-8404-C8E023C3A6A7}" srcOrd="1" destOrd="0" parTransId="{850C716F-9BDF-4051-971A-BAE9686BC304}" sibTransId="{593E998A-2F22-4A33-8182-3ADC49188312}"/>
    <dgm:cxn modelId="{5EFBD53E-DA03-CB4F-9EB2-70533C9D73D9}" type="presOf" srcId="{03146D9D-E795-467D-AB80-E8F7B3D824CB}" destId="{521E7FEF-CC62-C04B-BBE8-F491954A0E4C}" srcOrd="1" destOrd="0" presId="urn:microsoft.com/office/officeart/2005/8/layout/list1"/>
    <dgm:cxn modelId="{A88A3C46-006D-634B-B92B-DA23DD48D077}" type="presOf" srcId="{59EE6AEB-11AA-4B1F-8404-C8E023C3A6A7}" destId="{84FECA05-EC35-FE45-92CF-91EE916F17A7}" srcOrd="0" destOrd="1" presId="urn:microsoft.com/office/officeart/2005/8/layout/list1"/>
    <dgm:cxn modelId="{7060DB55-2051-403B-B55A-8E3AFEDE3410}" srcId="{DB6A20FD-D228-4B1F-935D-ABEC99CB262E}" destId="{03146D9D-E795-467D-AB80-E8F7B3D824CB}" srcOrd="0" destOrd="0" parTransId="{BE566331-4E7A-4506-8865-E1A6A655131A}" sibTransId="{C9F288E5-7A91-4C1B-8FBF-E8E2151DD3D6}"/>
    <dgm:cxn modelId="{1DF5005B-4AE7-5D48-934F-B7EF4D53CD70}" type="presOf" srcId="{35412817-3D7D-4FE1-AF01-BAA4A7F79F10}" destId="{D60C1891-2836-D447-ACFB-0004B8F9D8FB}" srcOrd="1" destOrd="0" presId="urn:microsoft.com/office/officeart/2005/8/layout/list1"/>
    <dgm:cxn modelId="{B2526966-C381-4FF4-801C-CB1F1DA279E8}" srcId="{DB6A20FD-D228-4B1F-935D-ABEC99CB262E}" destId="{35412817-3D7D-4FE1-AF01-BAA4A7F79F10}" srcOrd="3" destOrd="0" parTransId="{F3BC9BAF-1348-49A5-9EF2-C18968E8EEBE}" sibTransId="{15A27522-59DB-477A-9009-59EE4C667EF2}"/>
    <dgm:cxn modelId="{F28A256E-18BE-734B-BE22-082FFD309A67}" type="presOf" srcId="{7A154CDC-6363-4DC7-880B-93C542373DF7}" destId="{64BC2AEB-38B9-2243-B0A4-7B6AFE6BC398}" srcOrd="1" destOrd="0" presId="urn:microsoft.com/office/officeart/2005/8/layout/list1"/>
    <dgm:cxn modelId="{78B8C58A-25E0-0345-BC19-3B89641985CA}" type="presOf" srcId="{03146D9D-E795-467D-AB80-E8F7B3D824CB}" destId="{A7AD0D92-3F31-BA4A-A01A-4A317A9D8A0C}" srcOrd="0" destOrd="0" presId="urn:microsoft.com/office/officeart/2005/8/layout/list1"/>
    <dgm:cxn modelId="{ED67F599-F4FE-446A-B6F6-D0D5B6A3BEA4}" srcId="{DB6A20FD-D228-4B1F-935D-ABEC99CB262E}" destId="{BB87C970-5AA7-46C7-B3FC-A2C0C1FE04DE}" srcOrd="1" destOrd="0" parTransId="{85B381C8-9DAE-4A78-B80F-ED6CD33D8D49}" sibTransId="{A8FAE14E-49E4-45B1-9104-2C9A413A01DF}"/>
    <dgm:cxn modelId="{03FC3B9E-BEBE-3F4B-84D5-178BBD39A46E}" type="presOf" srcId="{7A154CDC-6363-4DC7-880B-93C542373DF7}" destId="{EF64F5B4-337C-8340-92B3-C1B40C284D20}" srcOrd="0" destOrd="0" presId="urn:microsoft.com/office/officeart/2005/8/layout/list1"/>
    <dgm:cxn modelId="{81C4F7A5-8C85-F84E-91E3-95B41D10E164}" type="presOf" srcId="{35412817-3D7D-4FE1-AF01-BAA4A7F79F10}" destId="{DE208A11-33F7-0140-BD57-EE706827F253}" srcOrd="0" destOrd="0" presId="urn:microsoft.com/office/officeart/2005/8/layout/list1"/>
    <dgm:cxn modelId="{989996BF-CE12-E34A-AC54-5FD5E6ECF753}" type="presOf" srcId="{DB6A20FD-D228-4B1F-935D-ABEC99CB262E}" destId="{6B40ACD7-9B1D-C34F-9894-ADB160130FEE}" srcOrd="0" destOrd="0" presId="urn:microsoft.com/office/officeart/2005/8/layout/list1"/>
    <dgm:cxn modelId="{2DFA94E2-9C83-41D4-BF57-84EDB63D9434}" srcId="{35412817-3D7D-4FE1-AF01-BAA4A7F79F10}" destId="{6A71DEEC-7ED8-48DF-9B08-D299B13BCF80}" srcOrd="0" destOrd="0" parTransId="{26CC7FBA-79F4-41D8-B9ED-B5DF35AE61F0}" sibTransId="{BBE47F3D-6D30-40C9-9CFE-766B193D5329}"/>
    <dgm:cxn modelId="{B5920DF7-9073-B74A-87B0-7441C76FE94A}" type="presOf" srcId="{BB87C970-5AA7-46C7-B3FC-A2C0C1FE04DE}" destId="{C0089033-58A1-6B43-A665-B9C810FA2118}" srcOrd="0" destOrd="0" presId="urn:microsoft.com/office/officeart/2005/8/layout/list1"/>
    <dgm:cxn modelId="{1C1D261A-492C-324C-8F5C-8A7136679AD4}" type="presParOf" srcId="{6B40ACD7-9B1D-C34F-9894-ADB160130FEE}" destId="{6C46A54D-C4B9-8C45-8F7B-89342CBFA237}" srcOrd="0" destOrd="0" presId="urn:microsoft.com/office/officeart/2005/8/layout/list1"/>
    <dgm:cxn modelId="{E4ACE7B1-1F7B-7549-9736-1B392FB4D3A7}" type="presParOf" srcId="{6C46A54D-C4B9-8C45-8F7B-89342CBFA237}" destId="{A7AD0D92-3F31-BA4A-A01A-4A317A9D8A0C}" srcOrd="0" destOrd="0" presId="urn:microsoft.com/office/officeart/2005/8/layout/list1"/>
    <dgm:cxn modelId="{4FCE3A4F-45F1-B34F-BEA5-0F42F150C182}" type="presParOf" srcId="{6C46A54D-C4B9-8C45-8F7B-89342CBFA237}" destId="{521E7FEF-CC62-C04B-BBE8-F491954A0E4C}" srcOrd="1" destOrd="0" presId="urn:microsoft.com/office/officeart/2005/8/layout/list1"/>
    <dgm:cxn modelId="{E8648E5B-8783-0349-9609-1AAD0B9D2DDB}" type="presParOf" srcId="{6B40ACD7-9B1D-C34F-9894-ADB160130FEE}" destId="{FD44D6DE-F825-4541-99DD-EF641C676C7B}" srcOrd="1" destOrd="0" presId="urn:microsoft.com/office/officeart/2005/8/layout/list1"/>
    <dgm:cxn modelId="{AC796DAC-1312-B944-8165-52BA6FF4B96F}" type="presParOf" srcId="{6B40ACD7-9B1D-C34F-9894-ADB160130FEE}" destId="{9A73F0CA-A395-2F48-9A28-0B1842ED7A74}" srcOrd="2" destOrd="0" presId="urn:microsoft.com/office/officeart/2005/8/layout/list1"/>
    <dgm:cxn modelId="{74749359-73A8-7146-97F6-CDB51B4DB0CF}" type="presParOf" srcId="{6B40ACD7-9B1D-C34F-9894-ADB160130FEE}" destId="{25C92B1B-A9B7-6648-94EF-94909C372DF7}" srcOrd="3" destOrd="0" presId="urn:microsoft.com/office/officeart/2005/8/layout/list1"/>
    <dgm:cxn modelId="{99881249-1AF2-9E40-BDD5-8BC48E3554D7}" type="presParOf" srcId="{6B40ACD7-9B1D-C34F-9894-ADB160130FEE}" destId="{14B089BC-AB88-804F-9AB7-F15C5D5A15F5}" srcOrd="4" destOrd="0" presId="urn:microsoft.com/office/officeart/2005/8/layout/list1"/>
    <dgm:cxn modelId="{0532E27D-5A6C-E444-9AAD-1BF08E8518B3}" type="presParOf" srcId="{14B089BC-AB88-804F-9AB7-F15C5D5A15F5}" destId="{C0089033-58A1-6B43-A665-B9C810FA2118}" srcOrd="0" destOrd="0" presId="urn:microsoft.com/office/officeart/2005/8/layout/list1"/>
    <dgm:cxn modelId="{90F58202-90AE-ED49-9AB1-D3B9B5F85EE9}" type="presParOf" srcId="{14B089BC-AB88-804F-9AB7-F15C5D5A15F5}" destId="{823379FF-9B16-0743-BE69-AAE0212A28F1}" srcOrd="1" destOrd="0" presId="urn:microsoft.com/office/officeart/2005/8/layout/list1"/>
    <dgm:cxn modelId="{2FD52C95-B8A0-A948-81B2-3E385F9E7CC9}" type="presParOf" srcId="{6B40ACD7-9B1D-C34F-9894-ADB160130FEE}" destId="{F9826854-E1E4-3749-BF03-E2EAD595364C}" srcOrd="5" destOrd="0" presId="urn:microsoft.com/office/officeart/2005/8/layout/list1"/>
    <dgm:cxn modelId="{926D1CF7-87FE-154C-BF59-0E7C008FD097}" type="presParOf" srcId="{6B40ACD7-9B1D-C34F-9894-ADB160130FEE}" destId="{20E54170-437D-814A-B45A-667387D29D31}" srcOrd="6" destOrd="0" presId="urn:microsoft.com/office/officeart/2005/8/layout/list1"/>
    <dgm:cxn modelId="{7F1E747F-E9FA-C945-B226-BB1A09CE4727}" type="presParOf" srcId="{6B40ACD7-9B1D-C34F-9894-ADB160130FEE}" destId="{B99657C8-7442-644A-AA63-BA8E7E413D4F}" srcOrd="7" destOrd="0" presId="urn:microsoft.com/office/officeart/2005/8/layout/list1"/>
    <dgm:cxn modelId="{6E7B7655-3C7A-8649-BAE1-B2B8D5026AF5}" type="presParOf" srcId="{6B40ACD7-9B1D-C34F-9894-ADB160130FEE}" destId="{14E4DDCC-CC88-384D-A778-2292196D82E2}" srcOrd="8" destOrd="0" presId="urn:microsoft.com/office/officeart/2005/8/layout/list1"/>
    <dgm:cxn modelId="{A0837832-0295-1A42-8A5C-904F02682703}" type="presParOf" srcId="{14E4DDCC-CC88-384D-A778-2292196D82E2}" destId="{EF64F5B4-337C-8340-92B3-C1B40C284D20}" srcOrd="0" destOrd="0" presId="urn:microsoft.com/office/officeart/2005/8/layout/list1"/>
    <dgm:cxn modelId="{3ABF87CC-C5B4-0C4C-8F70-E99117C9B243}" type="presParOf" srcId="{14E4DDCC-CC88-384D-A778-2292196D82E2}" destId="{64BC2AEB-38B9-2243-B0A4-7B6AFE6BC398}" srcOrd="1" destOrd="0" presId="urn:microsoft.com/office/officeart/2005/8/layout/list1"/>
    <dgm:cxn modelId="{140ABC7E-DDF3-3343-8B15-DB1B66C456BB}" type="presParOf" srcId="{6B40ACD7-9B1D-C34F-9894-ADB160130FEE}" destId="{3A4E6F50-4236-2346-A251-CAC3CB50DD5E}" srcOrd="9" destOrd="0" presId="urn:microsoft.com/office/officeart/2005/8/layout/list1"/>
    <dgm:cxn modelId="{6437D537-F1AA-D54B-9195-B8889A0EDCD1}" type="presParOf" srcId="{6B40ACD7-9B1D-C34F-9894-ADB160130FEE}" destId="{84FECA05-EC35-FE45-92CF-91EE916F17A7}" srcOrd="10" destOrd="0" presId="urn:microsoft.com/office/officeart/2005/8/layout/list1"/>
    <dgm:cxn modelId="{4E7E3D2E-CA32-A742-8AE0-46EB5D98A2BE}" type="presParOf" srcId="{6B40ACD7-9B1D-C34F-9894-ADB160130FEE}" destId="{3223B3F6-85BC-1842-BD09-394EF1A37071}" srcOrd="11" destOrd="0" presId="urn:microsoft.com/office/officeart/2005/8/layout/list1"/>
    <dgm:cxn modelId="{15FA69AE-CC4B-E740-87E3-9A756780AEAA}" type="presParOf" srcId="{6B40ACD7-9B1D-C34F-9894-ADB160130FEE}" destId="{D56AE992-0D8B-324D-B54E-E3E1324568C7}" srcOrd="12" destOrd="0" presId="urn:microsoft.com/office/officeart/2005/8/layout/list1"/>
    <dgm:cxn modelId="{BA55E5F5-5ED3-294D-A623-CC884C08E4A8}" type="presParOf" srcId="{D56AE992-0D8B-324D-B54E-E3E1324568C7}" destId="{DE208A11-33F7-0140-BD57-EE706827F253}" srcOrd="0" destOrd="0" presId="urn:microsoft.com/office/officeart/2005/8/layout/list1"/>
    <dgm:cxn modelId="{396ECF55-5136-4048-B407-5B8C617A4CA6}" type="presParOf" srcId="{D56AE992-0D8B-324D-B54E-E3E1324568C7}" destId="{D60C1891-2836-D447-ACFB-0004B8F9D8FB}" srcOrd="1" destOrd="0" presId="urn:microsoft.com/office/officeart/2005/8/layout/list1"/>
    <dgm:cxn modelId="{4F3E51B8-51BD-5947-BD40-7F99275C9A8D}" type="presParOf" srcId="{6B40ACD7-9B1D-C34F-9894-ADB160130FEE}" destId="{A394A365-1B04-E446-A77B-8CEEEC4DA680}" srcOrd="13" destOrd="0" presId="urn:microsoft.com/office/officeart/2005/8/layout/list1"/>
    <dgm:cxn modelId="{14B8E1F6-38A4-0045-86E4-279E439E22F4}" type="presParOf" srcId="{6B40ACD7-9B1D-C34F-9894-ADB160130FEE}" destId="{AA97F014-E213-8341-9B38-126582BBF3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3FC22-60E2-42B4-B8D7-28530DBD143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1095CD-BC14-4DD9-A625-9FB9F9E5FBBF}">
      <dgm:prSet/>
      <dgm:spPr/>
      <dgm:t>
        <a:bodyPr/>
        <a:lstStyle/>
        <a:p>
          <a:r>
            <a:rPr lang="en-US"/>
            <a:t>Open spotlight (magnifying glass)</a:t>
          </a:r>
        </a:p>
      </dgm:t>
    </dgm:pt>
    <dgm:pt modelId="{395BDA35-335C-427B-B2D7-844896DFAA80}" type="parTrans" cxnId="{BD474BF6-7013-4D1A-A482-59BA5A5C02D6}">
      <dgm:prSet/>
      <dgm:spPr/>
      <dgm:t>
        <a:bodyPr/>
        <a:lstStyle/>
        <a:p>
          <a:endParaRPr lang="en-US"/>
        </a:p>
      </dgm:t>
    </dgm:pt>
    <dgm:pt modelId="{A8C2694F-A3BC-40D2-B287-B4176114D676}" type="sibTrans" cxnId="{BD474BF6-7013-4D1A-A482-59BA5A5C02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FDBD0DD-1BF0-41D1-BAA3-05A1E1ABFF5C}">
      <dgm:prSet/>
      <dgm:spPr/>
      <dgm:t>
        <a:bodyPr/>
        <a:lstStyle/>
        <a:p>
          <a:r>
            <a:rPr lang="en-US"/>
            <a:t>Type “terminal”</a:t>
          </a:r>
        </a:p>
      </dgm:t>
    </dgm:pt>
    <dgm:pt modelId="{AFB5AA65-1ACC-4812-B248-80D132F12BED}" type="parTrans" cxnId="{BA7A27FF-E3DB-4C4B-BED8-26BD865FC238}">
      <dgm:prSet/>
      <dgm:spPr/>
      <dgm:t>
        <a:bodyPr/>
        <a:lstStyle/>
        <a:p>
          <a:endParaRPr lang="en-US"/>
        </a:p>
      </dgm:t>
    </dgm:pt>
    <dgm:pt modelId="{0BC3123D-7547-47DA-A0CB-FF94B2F36CFB}" type="sibTrans" cxnId="{BA7A27FF-E3DB-4C4B-BED8-26BD865FC23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47E14D-848E-449D-86C8-B80D780A93E3}">
      <dgm:prSet/>
      <dgm:spPr/>
      <dgm:t>
        <a:bodyPr/>
        <a:lstStyle/>
        <a:p>
          <a:r>
            <a:rPr lang="en-US"/>
            <a:t>Click on terminal</a:t>
          </a:r>
        </a:p>
      </dgm:t>
    </dgm:pt>
    <dgm:pt modelId="{4DC1B4E0-B50F-459D-BD97-E716BE1B912C}" type="parTrans" cxnId="{155F23BA-C304-4F84-BC92-57C283E186F0}">
      <dgm:prSet/>
      <dgm:spPr/>
      <dgm:t>
        <a:bodyPr/>
        <a:lstStyle/>
        <a:p>
          <a:endParaRPr lang="en-US"/>
        </a:p>
      </dgm:t>
    </dgm:pt>
    <dgm:pt modelId="{E1E46681-48D6-4468-BBB9-8F45B0D7F95C}" type="sibTrans" cxnId="{155F23BA-C304-4F84-BC92-57C283E186F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038312-9CAF-7E42-AE4E-CE529A9E6BDA}" type="pres">
      <dgm:prSet presAssocID="{DAB3FC22-60E2-42B4-B8D7-28530DBD1432}" presName="Name0" presStyleCnt="0">
        <dgm:presLayoutVars>
          <dgm:animLvl val="lvl"/>
          <dgm:resizeHandles val="exact"/>
        </dgm:presLayoutVars>
      </dgm:prSet>
      <dgm:spPr/>
    </dgm:pt>
    <dgm:pt modelId="{1DB245D5-1527-1B4C-B151-3763BE37352A}" type="pres">
      <dgm:prSet presAssocID="{161095CD-BC14-4DD9-A625-9FB9F9E5FBBF}" presName="compositeNode" presStyleCnt="0">
        <dgm:presLayoutVars>
          <dgm:bulletEnabled val="1"/>
        </dgm:presLayoutVars>
      </dgm:prSet>
      <dgm:spPr/>
    </dgm:pt>
    <dgm:pt modelId="{0331F3A9-AE5A-B34C-A6D3-4091D06A309C}" type="pres">
      <dgm:prSet presAssocID="{161095CD-BC14-4DD9-A625-9FB9F9E5FBBF}" presName="bgRect" presStyleLbl="bgAccFollowNode1" presStyleIdx="0" presStyleCnt="3"/>
      <dgm:spPr/>
    </dgm:pt>
    <dgm:pt modelId="{42AF1397-5CE7-7242-BE92-44FA110EAFA5}" type="pres">
      <dgm:prSet presAssocID="{A8C2694F-A3BC-40D2-B287-B4176114D67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13A130-5BDB-314D-BECE-DF88879C9FD3}" type="pres">
      <dgm:prSet presAssocID="{161095CD-BC14-4DD9-A625-9FB9F9E5FBBF}" presName="bottomLine" presStyleLbl="alignNode1" presStyleIdx="1" presStyleCnt="6">
        <dgm:presLayoutVars/>
      </dgm:prSet>
      <dgm:spPr/>
    </dgm:pt>
    <dgm:pt modelId="{BA4FC14B-9BCE-9E43-A2C7-EC69AD09FA13}" type="pres">
      <dgm:prSet presAssocID="{161095CD-BC14-4DD9-A625-9FB9F9E5FBBF}" presName="nodeText" presStyleLbl="bgAccFollowNode1" presStyleIdx="0" presStyleCnt="3">
        <dgm:presLayoutVars>
          <dgm:bulletEnabled val="1"/>
        </dgm:presLayoutVars>
      </dgm:prSet>
      <dgm:spPr/>
    </dgm:pt>
    <dgm:pt modelId="{B68CE50E-68CD-F841-B9BB-05510BB13F8D}" type="pres">
      <dgm:prSet presAssocID="{A8C2694F-A3BC-40D2-B287-B4176114D676}" presName="sibTrans" presStyleCnt="0"/>
      <dgm:spPr/>
    </dgm:pt>
    <dgm:pt modelId="{81FB0CC2-74F1-7B47-8B18-8F03ADA936D7}" type="pres">
      <dgm:prSet presAssocID="{5FDBD0DD-1BF0-41D1-BAA3-05A1E1ABFF5C}" presName="compositeNode" presStyleCnt="0">
        <dgm:presLayoutVars>
          <dgm:bulletEnabled val="1"/>
        </dgm:presLayoutVars>
      </dgm:prSet>
      <dgm:spPr/>
    </dgm:pt>
    <dgm:pt modelId="{7F2D672B-1107-4142-8CB2-4A2BA7BDB7C8}" type="pres">
      <dgm:prSet presAssocID="{5FDBD0DD-1BF0-41D1-BAA3-05A1E1ABFF5C}" presName="bgRect" presStyleLbl="bgAccFollowNode1" presStyleIdx="1" presStyleCnt="3"/>
      <dgm:spPr/>
    </dgm:pt>
    <dgm:pt modelId="{B788DD62-F8C2-AF4E-8308-093FF8954B0D}" type="pres">
      <dgm:prSet presAssocID="{0BC3123D-7547-47DA-A0CB-FF94B2F36CF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B8BFB8A-0136-DA4A-8959-86F11705CE92}" type="pres">
      <dgm:prSet presAssocID="{5FDBD0DD-1BF0-41D1-BAA3-05A1E1ABFF5C}" presName="bottomLine" presStyleLbl="alignNode1" presStyleIdx="3" presStyleCnt="6">
        <dgm:presLayoutVars/>
      </dgm:prSet>
      <dgm:spPr/>
    </dgm:pt>
    <dgm:pt modelId="{BF525B03-9341-C444-83DC-8109FDF6BFA1}" type="pres">
      <dgm:prSet presAssocID="{5FDBD0DD-1BF0-41D1-BAA3-05A1E1ABFF5C}" presName="nodeText" presStyleLbl="bgAccFollowNode1" presStyleIdx="1" presStyleCnt="3">
        <dgm:presLayoutVars>
          <dgm:bulletEnabled val="1"/>
        </dgm:presLayoutVars>
      </dgm:prSet>
      <dgm:spPr/>
    </dgm:pt>
    <dgm:pt modelId="{8995CFF2-8FBB-1048-94E1-DDA5DBDCE557}" type="pres">
      <dgm:prSet presAssocID="{0BC3123D-7547-47DA-A0CB-FF94B2F36CFB}" presName="sibTrans" presStyleCnt="0"/>
      <dgm:spPr/>
    </dgm:pt>
    <dgm:pt modelId="{921F85E6-FC1A-CE4A-BDC3-7A48C5104D8F}" type="pres">
      <dgm:prSet presAssocID="{B247E14D-848E-449D-86C8-B80D780A93E3}" presName="compositeNode" presStyleCnt="0">
        <dgm:presLayoutVars>
          <dgm:bulletEnabled val="1"/>
        </dgm:presLayoutVars>
      </dgm:prSet>
      <dgm:spPr/>
    </dgm:pt>
    <dgm:pt modelId="{ED959102-9235-FF42-804B-CEF5B999DCF5}" type="pres">
      <dgm:prSet presAssocID="{B247E14D-848E-449D-86C8-B80D780A93E3}" presName="bgRect" presStyleLbl="bgAccFollowNode1" presStyleIdx="2" presStyleCnt="3"/>
      <dgm:spPr/>
    </dgm:pt>
    <dgm:pt modelId="{5BB2CC3A-599A-F445-8A59-AF384E1C3115}" type="pres">
      <dgm:prSet presAssocID="{E1E46681-48D6-4468-BBB9-8F45B0D7F95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DA8ED61-497B-9F4A-91EA-ACB9AA90AB62}" type="pres">
      <dgm:prSet presAssocID="{B247E14D-848E-449D-86C8-B80D780A93E3}" presName="bottomLine" presStyleLbl="alignNode1" presStyleIdx="5" presStyleCnt="6">
        <dgm:presLayoutVars/>
      </dgm:prSet>
      <dgm:spPr/>
    </dgm:pt>
    <dgm:pt modelId="{0C63DF43-90A5-F74B-B8C9-FBDC3A0ED380}" type="pres">
      <dgm:prSet presAssocID="{B247E14D-848E-449D-86C8-B80D780A93E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CC7A203-8255-7744-872D-2956CAD2A75D}" type="presOf" srcId="{A8C2694F-A3BC-40D2-B287-B4176114D676}" destId="{42AF1397-5CE7-7242-BE92-44FA110EAFA5}" srcOrd="0" destOrd="0" presId="urn:microsoft.com/office/officeart/2016/7/layout/BasicLinearProcessNumbered"/>
    <dgm:cxn modelId="{577BE73F-E09E-BC4F-A71E-5FA25C7C13F5}" type="presOf" srcId="{5FDBD0DD-1BF0-41D1-BAA3-05A1E1ABFF5C}" destId="{7F2D672B-1107-4142-8CB2-4A2BA7BDB7C8}" srcOrd="0" destOrd="0" presId="urn:microsoft.com/office/officeart/2016/7/layout/BasicLinearProcessNumbered"/>
    <dgm:cxn modelId="{F1C7F94E-E172-5D40-8A3B-407F9F8757D0}" type="presOf" srcId="{161095CD-BC14-4DD9-A625-9FB9F9E5FBBF}" destId="{0331F3A9-AE5A-B34C-A6D3-4091D06A309C}" srcOrd="0" destOrd="0" presId="urn:microsoft.com/office/officeart/2016/7/layout/BasicLinearProcessNumbered"/>
    <dgm:cxn modelId="{8EE72D53-AC7E-674A-A447-29DDE0E434ED}" type="presOf" srcId="{B247E14D-848E-449D-86C8-B80D780A93E3}" destId="{ED959102-9235-FF42-804B-CEF5B999DCF5}" srcOrd="0" destOrd="0" presId="urn:microsoft.com/office/officeart/2016/7/layout/BasicLinearProcessNumbered"/>
    <dgm:cxn modelId="{17E77870-433A-1240-8615-BD73746A3D63}" type="presOf" srcId="{B247E14D-848E-449D-86C8-B80D780A93E3}" destId="{0C63DF43-90A5-F74B-B8C9-FBDC3A0ED380}" srcOrd="1" destOrd="0" presId="urn:microsoft.com/office/officeart/2016/7/layout/BasicLinearProcessNumbered"/>
    <dgm:cxn modelId="{46F79E91-021D-AD4F-B515-798FA74230E0}" type="presOf" srcId="{5FDBD0DD-1BF0-41D1-BAA3-05A1E1ABFF5C}" destId="{BF525B03-9341-C444-83DC-8109FDF6BFA1}" srcOrd="1" destOrd="0" presId="urn:microsoft.com/office/officeart/2016/7/layout/BasicLinearProcessNumbered"/>
    <dgm:cxn modelId="{155F23BA-C304-4F84-BC92-57C283E186F0}" srcId="{DAB3FC22-60E2-42B4-B8D7-28530DBD1432}" destId="{B247E14D-848E-449D-86C8-B80D780A93E3}" srcOrd="2" destOrd="0" parTransId="{4DC1B4E0-B50F-459D-BD97-E716BE1B912C}" sibTransId="{E1E46681-48D6-4468-BBB9-8F45B0D7F95C}"/>
    <dgm:cxn modelId="{BE7E61CD-8669-F24E-B725-07D53EE1216F}" type="presOf" srcId="{E1E46681-48D6-4468-BBB9-8F45B0D7F95C}" destId="{5BB2CC3A-599A-F445-8A59-AF384E1C3115}" srcOrd="0" destOrd="0" presId="urn:microsoft.com/office/officeart/2016/7/layout/BasicLinearProcessNumbered"/>
    <dgm:cxn modelId="{704F08DC-D9CD-9641-B5AE-DEF307E2121E}" type="presOf" srcId="{161095CD-BC14-4DD9-A625-9FB9F9E5FBBF}" destId="{BA4FC14B-9BCE-9E43-A2C7-EC69AD09FA13}" srcOrd="1" destOrd="0" presId="urn:microsoft.com/office/officeart/2016/7/layout/BasicLinearProcessNumbered"/>
    <dgm:cxn modelId="{10D36FDE-1738-544D-BD72-1B4E9C801DA9}" type="presOf" srcId="{DAB3FC22-60E2-42B4-B8D7-28530DBD1432}" destId="{58038312-9CAF-7E42-AE4E-CE529A9E6BDA}" srcOrd="0" destOrd="0" presId="urn:microsoft.com/office/officeart/2016/7/layout/BasicLinearProcessNumbered"/>
    <dgm:cxn modelId="{4FFB1DE7-3C0C-474C-86C9-4505426FAB7A}" type="presOf" srcId="{0BC3123D-7547-47DA-A0CB-FF94B2F36CFB}" destId="{B788DD62-F8C2-AF4E-8308-093FF8954B0D}" srcOrd="0" destOrd="0" presId="urn:microsoft.com/office/officeart/2016/7/layout/BasicLinearProcessNumbered"/>
    <dgm:cxn modelId="{BD474BF6-7013-4D1A-A482-59BA5A5C02D6}" srcId="{DAB3FC22-60E2-42B4-B8D7-28530DBD1432}" destId="{161095CD-BC14-4DD9-A625-9FB9F9E5FBBF}" srcOrd="0" destOrd="0" parTransId="{395BDA35-335C-427B-B2D7-844896DFAA80}" sibTransId="{A8C2694F-A3BC-40D2-B287-B4176114D676}"/>
    <dgm:cxn modelId="{BA7A27FF-E3DB-4C4B-BED8-26BD865FC238}" srcId="{DAB3FC22-60E2-42B4-B8D7-28530DBD1432}" destId="{5FDBD0DD-1BF0-41D1-BAA3-05A1E1ABFF5C}" srcOrd="1" destOrd="0" parTransId="{AFB5AA65-1ACC-4812-B248-80D132F12BED}" sibTransId="{0BC3123D-7547-47DA-A0CB-FF94B2F36CFB}"/>
    <dgm:cxn modelId="{96F7C1D2-1EA8-BB4C-9A5E-F56017B4F12B}" type="presParOf" srcId="{58038312-9CAF-7E42-AE4E-CE529A9E6BDA}" destId="{1DB245D5-1527-1B4C-B151-3763BE37352A}" srcOrd="0" destOrd="0" presId="urn:microsoft.com/office/officeart/2016/7/layout/BasicLinearProcessNumbered"/>
    <dgm:cxn modelId="{C8CEAA2F-A95E-2C49-B5FE-67EB504AC61D}" type="presParOf" srcId="{1DB245D5-1527-1B4C-B151-3763BE37352A}" destId="{0331F3A9-AE5A-B34C-A6D3-4091D06A309C}" srcOrd="0" destOrd="0" presId="urn:microsoft.com/office/officeart/2016/7/layout/BasicLinearProcessNumbered"/>
    <dgm:cxn modelId="{672A3313-E5B1-5A4A-B0AF-35D124AA8F48}" type="presParOf" srcId="{1DB245D5-1527-1B4C-B151-3763BE37352A}" destId="{42AF1397-5CE7-7242-BE92-44FA110EAFA5}" srcOrd="1" destOrd="0" presId="urn:microsoft.com/office/officeart/2016/7/layout/BasicLinearProcessNumbered"/>
    <dgm:cxn modelId="{B26DFD8C-E249-1347-93D0-57BD3D535151}" type="presParOf" srcId="{1DB245D5-1527-1B4C-B151-3763BE37352A}" destId="{A813A130-5BDB-314D-BECE-DF88879C9FD3}" srcOrd="2" destOrd="0" presId="urn:microsoft.com/office/officeart/2016/7/layout/BasicLinearProcessNumbered"/>
    <dgm:cxn modelId="{1775B5A5-DA98-C44B-881E-88A33C5469D3}" type="presParOf" srcId="{1DB245D5-1527-1B4C-B151-3763BE37352A}" destId="{BA4FC14B-9BCE-9E43-A2C7-EC69AD09FA13}" srcOrd="3" destOrd="0" presId="urn:microsoft.com/office/officeart/2016/7/layout/BasicLinearProcessNumbered"/>
    <dgm:cxn modelId="{3205DBCF-C36E-104D-9184-F2D099ECBD21}" type="presParOf" srcId="{58038312-9CAF-7E42-AE4E-CE529A9E6BDA}" destId="{B68CE50E-68CD-F841-B9BB-05510BB13F8D}" srcOrd="1" destOrd="0" presId="urn:microsoft.com/office/officeart/2016/7/layout/BasicLinearProcessNumbered"/>
    <dgm:cxn modelId="{A1064C48-A61D-AB4E-8AD2-595B2E7C7724}" type="presParOf" srcId="{58038312-9CAF-7E42-AE4E-CE529A9E6BDA}" destId="{81FB0CC2-74F1-7B47-8B18-8F03ADA936D7}" srcOrd="2" destOrd="0" presId="urn:microsoft.com/office/officeart/2016/7/layout/BasicLinearProcessNumbered"/>
    <dgm:cxn modelId="{7E5470E5-14FC-454C-9B60-C22DC13CBDAC}" type="presParOf" srcId="{81FB0CC2-74F1-7B47-8B18-8F03ADA936D7}" destId="{7F2D672B-1107-4142-8CB2-4A2BA7BDB7C8}" srcOrd="0" destOrd="0" presId="urn:microsoft.com/office/officeart/2016/7/layout/BasicLinearProcessNumbered"/>
    <dgm:cxn modelId="{2A74B0E5-87FF-294E-BC73-0FD40A38E286}" type="presParOf" srcId="{81FB0CC2-74F1-7B47-8B18-8F03ADA936D7}" destId="{B788DD62-F8C2-AF4E-8308-093FF8954B0D}" srcOrd="1" destOrd="0" presId="urn:microsoft.com/office/officeart/2016/7/layout/BasicLinearProcessNumbered"/>
    <dgm:cxn modelId="{DEC82EAB-EC24-BE4B-87AB-DD10EECEED9A}" type="presParOf" srcId="{81FB0CC2-74F1-7B47-8B18-8F03ADA936D7}" destId="{BB8BFB8A-0136-DA4A-8959-86F11705CE92}" srcOrd="2" destOrd="0" presId="urn:microsoft.com/office/officeart/2016/7/layout/BasicLinearProcessNumbered"/>
    <dgm:cxn modelId="{E9B7AA34-8511-1042-AABE-DD23B805F117}" type="presParOf" srcId="{81FB0CC2-74F1-7B47-8B18-8F03ADA936D7}" destId="{BF525B03-9341-C444-83DC-8109FDF6BFA1}" srcOrd="3" destOrd="0" presId="urn:microsoft.com/office/officeart/2016/7/layout/BasicLinearProcessNumbered"/>
    <dgm:cxn modelId="{7F057A66-6E61-0642-88D8-FF56FC10E2CD}" type="presParOf" srcId="{58038312-9CAF-7E42-AE4E-CE529A9E6BDA}" destId="{8995CFF2-8FBB-1048-94E1-DDA5DBDCE557}" srcOrd="3" destOrd="0" presId="urn:microsoft.com/office/officeart/2016/7/layout/BasicLinearProcessNumbered"/>
    <dgm:cxn modelId="{74E89DB5-B0A0-214B-8CE2-89FEE4B25A1B}" type="presParOf" srcId="{58038312-9CAF-7E42-AE4E-CE529A9E6BDA}" destId="{921F85E6-FC1A-CE4A-BDC3-7A48C5104D8F}" srcOrd="4" destOrd="0" presId="urn:microsoft.com/office/officeart/2016/7/layout/BasicLinearProcessNumbered"/>
    <dgm:cxn modelId="{0E104080-11CC-1740-B42B-872F5D80D2F3}" type="presParOf" srcId="{921F85E6-FC1A-CE4A-BDC3-7A48C5104D8F}" destId="{ED959102-9235-FF42-804B-CEF5B999DCF5}" srcOrd="0" destOrd="0" presId="urn:microsoft.com/office/officeart/2016/7/layout/BasicLinearProcessNumbered"/>
    <dgm:cxn modelId="{614D0DB7-BBE2-EB41-9A0F-3C7993FE3CE8}" type="presParOf" srcId="{921F85E6-FC1A-CE4A-BDC3-7A48C5104D8F}" destId="{5BB2CC3A-599A-F445-8A59-AF384E1C3115}" srcOrd="1" destOrd="0" presId="urn:microsoft.com/office/officeart/2016/7/layout/BasicLinearProcessNumbered"/>
    <dgm:cxn modelId="{66618CBD-67B2-3648-842E-3584CDD4DEA7}" type="presParOf" srcId="{921F85E6-FC1A-CE4A-BDC3-7A48C5104D8F}" destId="{8DA8ED61-497B-9F4A-91EA-ACB9AA90AB62}" srcOrd="2" destOrd="0" presId="urn:microsoft.com/office/officeart/2016/7/layout/BasicLinearProcessNumbered"/>
    <dgm:cxn modelId="{ACC86D0D-530B-6E40-BB11-7AF7B8B1BB84}" type="presParOf" srcId="{921F85E6-FC1A-CE4A-BDC3-7A48C5104D8F}" destId="{0C63DF43-90A5-F74B-B8C9-FBDC3A0ED3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Go to Microsoft Store.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Search “Windows Terminal”.</a:t>
          </a:r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/>
      <dgm:spPr/>
      <dgm:t>
        <a:bodyPr/>
        <a:lstStyle/>
        <a:p>
          <a:r>
            <a:rPr lang="en-US"/>
            <a:t>Click “Get”.</a:t>
          </a:r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Right click “Terminal”.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Choose “More” -&gt; “Run as administrator”.</a:t>
          </a:r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 custT="1"/>
      <dgm:spPr/>
      <dgm:t>
        <a:bodyPr/>
        <a:lstStyle/>
        <a:p>
          <a:r>
            <a:rPr lang="en-US" sz="2000" dirty="0"/>
            <a:t>Type </a:t>
          </a:r>
          <a:r>
            <a:rPr lang="en-US" sz="2000" dirty="0" err="1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wsl</a:t>
          </a:r>
          <a:r>
            <a:rPr lang="en-US" sz="20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 --install</a:t>
          </a:r>
          <a:endParaRPr lang="en-US" sz="2000" dirty="0"/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883D9-FA97-4CE9-964D-0312E47D9E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1C69E-D209-46C2-B751-51DB913D24F2}">
      <dgm:prSet custT="1"/>
      <dgm:spPr/>
      <dgm:t>
        <a:bodyPr/>
        <a:lstStyle/>
        <a:p>
          <a:r>
            <a:rPr lang="en-US" sz="2000" dirty="0"/>
            <a:t>After install, reboot.</a:t>
          </a:r>
        </a:p>
      </dgm:t>
    </dgm:pt>
    <dgm:pt modelId="{530C71F2-A2EA-4240-A944-EA2854501976}" type="parTrans" cxnId="{F7D82ED7-DE13-4B89-8B05-4B820C441BE7}">
      <dgm:prSet/>
      <dgm:spPr/>
      <dgm:t>
        <a:bodyPr/>
        <a:lstStyle/>
        <a:p>
          <a:endParaRPr lang="en-US"/>
        </a:p>
      </dgm:t>
    </dgm:pt>
    <dgm:pt modelId="{13D133E7-4CF6-496F-8A4A-1AA551BD9ADD}" type="sibTrans" cxnId="{F7D82ED7-DE13-4B89-8B05-4B820C441BE7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BEC2E2D-7F9C-437B-BD42-F9A2A73DB162}">
      <dgm:prSet custT="1"/>
      <dgm:spPr/>
      <dgm:t>
        <a:bodyPr/>
        <a:lstStyle/>
        <a:p>
          <a:r>
            <a:rPr lang="en-US" sz="1800" dirty="0"/>
            <a:t>Open</a:t>
          </a:r>
          <a:r>
            <a:rPr lang="en-US" sz="1800" baseline="0" dirty="0"/>
            <a:t> terminal. Choose to open a new “Ubuntu” tab.</a:t>
          </a:r>
          <a:endParaRPr lang="en-US" sz="1800" dirty="0"/>
        </a:p>
      </dgm:t>
    </dgm:pt>
    <dgm:pt modelId="{044831E5-A29A-4ECD-87EF-47A5DFBF0074}" type="parTrans" cxnId="{9DDEC929-8A81-456E-AAFF-B9A87B497DF3}">
      <dgm:prSet/>
      <dgm:spPr/>
      <dgm:t>
        <a:bodyPr/>
        <a:lstStyle/>
        <a:p>
          <a:endParaRPr lang="en-US"/>
        </a:p>
      </dgm:t>
    </dgm:pt>
    <dgm:pt modelId="{CE40CEF5-1830-4960-B15E-85933602398C}" type="sibTrans" cxnId="{9DDEC929-8A81-456E-AAFF-B9A87B497DF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5196A6-9A5F-447A-B120-A70B7B855CBF}">
      <dgm:prSet custT="1"/>
      <dgm:spPr/>
      <dgm:t>
        <a:bodyPr/>
        <a:lstStyle/>
        <a:p>
          <a:r>
            <a:rPr lang="en-US" sz="1800" dirty="0"/>
            <a:t>Create a Linux profile (username and password).</a:t>
          </a:r>
        </a:p>
      </dgm:t>
    </dgm:pt>
    <dgm:pt modelId="{BC54C952-1776-48C3-9D28-F14654E597C5}" type="parTrans" cxnId="{5F4AC7DC-F4B2-4AB2-A694-AFFE2C621539}">
      <dgm:prSet/>
      <dgm:spPr/>
      <dgm:t>
        <a:bodyPr/>
        <a:lstStyle/>
        <a:p>
          <a:endParaRPr lang="en-US"/>
        </a:p>
      </dgm:t>
    </dgm:pt>
    <dgm:pt modelId="{C8E2BD37-23C5-4B0C-8BAF-084D4422D1D2}" type="sibTrans" cxnId="{5F4AC7DC-F4B2-4AB2-A694-AFFE2C621539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678B2694-2F43-A048-97A1-8CBA0FF0E305}" type="pres">
      <dgm:prSet presAssocID="{1E1883D9-FA97-4CE9-964D-0312E47D9E50}" presName="Name0" presStyleCnt="0">
        <dgm:presLayoutVars>
          <dgm:animLvl val="lvl"/>
          <dgm:resizeHandles val="exact"/>
        </dgm:presLayoutVars>
      </dgm:prSet>
      <dgm:spPr/>
    </dgm:pt>
    <dgm:pt modelId="{5DCE2F88-86CD-0841-8BE8-336514794917}" type="pres">
      <dgm:prSet presAssocID="{4A41C69E-D209-46C2-B751-51DB913D24F2}" presName="compositeNode" presStyleCnt="0">
        <dgm:presLayoutVars>
          <dgm:bulletEnabled val="1"/>
        </dgm:presLayoutVars>
      </dgm:prSet>
      <dgm:spPr/>
    </dgm:pt>
    <dgm:pt modelId="{5F01F964-0DAA-7343-A48E-3A3028C4BEDE}" type="pres">
      <dgm:prSet presAssocID="{4A41C69E-D209-46C2-B751-51DB913D24F2}" presName="bgRect" presStyleLbl="bgAccFollowNode1" presStyleIdx="0" presStyleCnt="3" custLinFactNeighborX="-50000" custLinFactNeighborY="568"/>
      <dgm:spPr/>
    </dgm:pt>
    <dgm:pt modelId="{401BCC90-7330-BA45-97AA-67E70874F173}" type="pres">
      <dgm:prSet presAssocID="{13D133E7-4CF6-496F-8A4A-1AA551BD9AD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FE1805C-B6C9-0547-934C-DC38ED385DB3}" type="pres">
      <dgm:prSet presAssocID="{4A41C69E-D209-46C2-B751-51DB913D24F2}" presName="bottomLine" presStyleLbl="alignNode1" presStyleIdx="1" presStyleCnt="6">
        <dgm:presLayoutVars/>
      </dgm:prSet>
      <dgm:spPr/>
    </dgm:pt>
    <dgm:pt modelId="{D65FCBC7-244F-1F4F-A184-92D013124C01}" type="pres">
      <dgm:prSet presAssocID="{4A41C69E-D209-46C2-B751-51DB913D24F2}" presName="nodeText" presStyleLbl="bgAccFollowNode1" presStyleIdx="0" presStyleCnt="3">
        <dgm:presLayoutVars>
          <dgm:bulletEnabled val="1"/>
        </dgm:presLayoutVars>
      </dgm:prSet>
      <dgm:spPr/>
    </dgm:pt>
    <dgm:pt modelId="{92A1C984-4B88-9A4D-B413-09C2A2D90E02}" type="pres">
      <dgm:prSet presAssocID="{13D133E7-4CF6-496F-8A4A-1AA551BD9ADD}" presName="sibTrans" presStyleCnt="0"/>
      <dgm:spPr/>
    </dgm:pt>
    <dgm:pt modelId="{50B92D90-934A-3040-B37B-81BE43C3232A}" type="pres">
      <dgm:prSet presAssocID="{4BEC2E2D-7F9C-437B-BD42-F9A2A73DB162}" presName="compositeNode" presStyleCnt="0">
        <dgm:presLayoutVars>
          <dgm:bulletEnabled val="1"/>
        </dgm:presLayoutVars>
      </dgm:prSet>
      <dgm:spPr/>
    </dgm:pt>
    <dgm:pt modelId="{B2475189-C512-2A4F-8E18-8A5AA375D415}" type="pres">
      <dgm:prSet presAssocID="{4BEC2E2D-7F9C-437B-BD42-F9A2A73DB162}" presName="bgRect" presStyleLbl="bgAccFollowNode1" presStyleIdx="1" presStyleCnt="3"/>
      <dgm:spPr/>
    </dgm:pt>
    <dgm:pt modelId="{001115CE-9314-1344-99D7-D23B7B75C386}" type="pres">
      <dgm:prSet presAssocID="{CE40CEF5-1830-4960-B15E-85933602398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64866D9-9AE7-5E4A-BB17-18ADA4027C36}" type="pres">
      <dgm:prSet presAssocID="{4BEC2E2D-7F9C-437B-BD42-F9A2A73DB162}" presName="bottomLine" presStyleLbl="alignNode1" presStyleIdx="3" presStyleCnt="6">
        <dgm:presLayoutVars/>
      </dgm:prSet>
      <dgm:spPr/>
    </dgm:pt>
    <dgm:pt modelId="{49B8CC2A-E7E4-FC4C-A963-3B15D88F4C31}" type="pres">
      <dgm:prSet presAssocID="{4BEC2E2D-7F9C-437B-BD42-F9A2A73DB162}" presName="nodeText" presStyleLbl="bgAccFollowNode1" presStyleIdx="1" presStyleCnt="3">
        <dgm:presLayoutVars>
          <dgm:bulletEnabled val="1"/>
        </dgm:presLayoutVars>
      </dgm:prSet>
      <dgm:spPr/>
    </dgm:pt>
    <dgm:pt modelId="{42D4EBCD-1AB0-6E44-98FA-8E12DADC71D4}" type="pres">
      <dgm:prSet presAssocID="{CE40CEF5-1830-4960-B15E-85933602398C}" presName="sibTrans" presStyleCnt="0"/>
      <dgm:spPr/>
    </dgm:pt>
    <dgm:pt modelId="{D1BA8C9D-9A47-004F-8A8B-ECA691349622}" type="pres">
      <dgm:prSet presAssocID="{C75196A6-9A5F-447A-B120-A70B7B855CBF}" presName="compositeNode" presStyleCnt="0">
        <dgm:presLayoutVars>
          <dgm:bulletEnabled val="1"/>
        </dgm:presLayoutVars>
      </dgm:prSet>
      <dgm:spPr/>
    </dgm:pt>
    <dgm:pt modelId="{ABD56667-4FC7-C446-85EA-1BD37865DFFE}" type="pres">
      <dgm:prSet presAssocID="{C75196A6-9A5F-447A-B120-A70B7B855CBF}" presName="bgRect" presStyleLbl="bgAccFollowNode1" presStyleIdx="2" presStyleCnt="3"/>
      <dgm:spPr/>
    </dgm:pt>
    <dgm:pt modelId="{2BDEEA29-2C7C-494D-8642-1BB37A3AF367}" type="pres">
      <dgm:prSet presAssocID="{C8E2BD37-23C5-4B0C-8BAF-084D4422D1D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1ABEA9-2730-5F4C-8AEA-AC5ADAAE27A0}" type="pres">
      <dgm:prSet presAssocID="{C75196A6-9A5F-447A-B120-A70B7B855CBF}" presName="bottomLine" presStyleLbl="alignNode1" presStyleIdx="5" presStyleCnt="6">
        <dgm:presLayoutVars/>
      </dgm:prSet>
      <dgm:spPr/>
    </dgm:pt>
    <dgm:pt modelId="{2A64D7DE-C966-7743-831E-3642BA54F092}" type="pres">
      <dgm:prSet presAssocID="{C75196A6-9A5F-447A-B120-A70B7B855CB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9D95B00-7BC6-5247-A9C2-E3C5FEEC4EEA}" type="presOf" srcId="{4A41C69E-D209-46C2-B751-51DB913D24F2}" destId="{D65FCBC7-244F-1F4F-A184-92D013124C01}" srcOrd="1" destOrd="0" presId="urn:microsoft.com/office/officeart/2016/7/layout/BasicLinearProcessNumbered"/>
    <dgm:cxn modelId="{DEEAE80B-3EC8-A44D-98ED-E26C3E90EA8C}" type="presOf" srcId="{C75196A6-9A5F-447A-B120-A70B7B855CBF}" destId="{ABD56667-4FC7-C446-85EA-1BD37865DFFE}" srcOrd="0" destOrd="0" presId="urn:microsoft.com/office/officeart/2016/7/layout/BasicLinearProcessNumbered"/>
    <dgm:cxn modelId="{9DDEC929-8A81-456E-AAFF-B9A87B497DF3}" srcId="{1E1883D9-FA97-4CE9-964D-0312E47D9E50}" destId="{4BEC2E2D-7F9C-437B-BD42-F9A2A73DB162}" srcOrd="1" destOrd="0" parTransId="{044831E5-A29A-4ECD-87EF-47A5DFBF0074}" sibTransId="{CE40CEF5-1830-4960-B15E-85933602398C}"/>
    <dgm:cxn modelId="{F4C90942-A9AE-294B-AEE0-6768AEC8B133}" type="presOf" srcId="{1E1883D9-FA97-4CE9-964D-0312E47D9E50}" destId="{678B2694-2F43-A048-97A1-8CBA0FF0E305}" srcOrd="0" destOrd="0" presId="urn:microsoft.com/office/officeart/2016/7/layout/BasicLinearProcessNumbered"/>
    <dgm:cxn modelId="{3B9D8144-C290-0D4E-9CED-10E55FB45506}" type="presOf" srcId="{C8E2BD37-23C5-4B0C-8BAF-084D4422D1D2}" destId="{2BDEEA29-2C7C-494D-8642-1BB37A3AF367}" srcOrd="0" destOrd="0" presId="urn:microsoft.com/office/officeart/2016/7/layout/BasicLinearProcessNumbered"/>
    <dgm:cxn modelId="{E86C915F-7501-5942-BF18-7FB272E00B88}" type="presOf" srcId="{4BEC2E2D-7F9C-437B-BD42-F9A2A73DB162}" destId="{B2475189-C512-2A4F-8E18-8A5AA375D415}" srcOrd="0" destOrd="0" presId="urn:microsoft.com/office/officeart/2016/7/layout/BasicLinearProcessNumbered"/>
    <dgm:cxn modelId="{EE61C9BC-2C79-604E-97E6-A39637E476F4}" type="presOf" srcId="{4A41C69E-D209-46C2-B751-51DB913D24F2}" destId="{5F01F964-0DAA-7343-A48E-3A3028C4BEDE}" srcOrd="0" destOrd="0" presId="urn:microsoft.com/office/officeart/2016/7/layout/BasicLinearProcessNumbered"/>
    <dgm:cxn modelId="{F255E0CA-8346-DD47-84A9-5191F439A4D3}" type="presOf" srcId="{CE40CEF5-1830-4960-B15E-85933602398C}" destId="{001115CE-9314-1344-99D7-D23B7B75C386}" srcOrd="0" destOrd="0" presId="urn:microsoft.com/office/officeart/2016/7/layout/BasicLinearProcessNumbered"/>
    <dgm:cxn modelId="{F7D82ED7-DE13-4B89-8B05-4B820C441BE7}" srcId="{1E1883D9-FA97-4CE9-964D-0312E47D9E50}" destId="{4A41C69E-D209-46C2-B751-51DB913D24F2}" srcOrd="0" destOrd="0" parTransId="{530C71F2-A2EA-4240-A944-EA2854501976}" sibTransId="{13D133E7-4CF6-496F-8A4A-1AA551BD9ADD}"/>
    <dgm:cxn modelId="{FB4A71DA-CC98-F244-A8E5-30BD5294DD8D}" type="presOf" srcId="{13D133E7-4CF6-496F-8A4A-1AA551BD9ADD}" destId="{401BCC90-7330-BA45-97AA-67E70874F173}" srcOrd="0" destOrd="0" presId="urn:microsoft.com/office/officeart/2016/7/layout/BasicLinearProcessNumbered"/>
    <dgm:cxn modelId="{89C68FDB-36BE-674E-A6D5-138E3E70280B}" type="presOf" srcId="{4BEC2E2D-7F9C-437B-BD42-F9A2A73DB162}" destId="{49B8CC2A-E7E4-FC4C-A963-3B15D88F4C31}" srcOrd="1" destOrd="0" presId="urn:microsoft.com/office/officeart/2016/7/layout/BasicLinearProcessNumbered"/>
    <dgm:cxn modelId="{5F4AC7DC-F4B2-4AB2-A694-AFFE2C621539}" srcId="{1E1883D9-FA97-4CE9-964D-0312E47D9E50}" destId="{C75196A6-9A5F-447A-B120-A70B7B855CBF}" srcOrd="2" destOrd="0" parTransId="{BC54C952-1776-48C3-9D28-F14654E597C5}" sibTransId="{C8E2BD37-23C5-4B0C-8BAF-084D4422D1D2}"/>
    <dgm:cxn modelId="{73459AE6-98FF-C544-B008-D67360C2448B}" type="presOf" srcId="{C75196A6-9A5F-447A-B120-A70B7B855CBF}" destId="{2A64D7DE-C966-7743-831E-3642BA54F092}" srcOrd="1" destOrd="0" presId="urn:microsoft.com/office/officeart/2016/7/layout/BasicLinearProcessNumbered"/>
    <dgm:cxn modelId="{56C3EC45-F02D-EB42-B22B-B34890879958}" type="presParOf" srcId="{678B2694-2F43-A048-97A1-8CBA0FF0E305}" destId="{5DCE2F88-86CD-0841-8BE8-336514794917}" srcOrd="0" destOrd="0" presId="urn:microsoft.com/office/officeart/2016/7/layout/BasicLinearProcessNumbered"/>
    <dgm:cxn modelId="{AB8596C6-8441-294B-A669-5ADBD2C44DEA}" type="presParOf" srcId="{5DCE2F88-86CD-0841-8BE8-336514794917}" destId="{5F01F964-0DAA-7343-A48E-3A3028C4BEDE}" srcOrd="0" destOrd="0" presId="urn:microsoft.com/office/officeart/2016/7/layout/BasicLinearProcessNumbered"/>
    <dgm:cxn modelId="{3B5977F8-882D-8F42-9AE2-717C81D5625A}" type="presParOf" srcId="{5DCE2F88-86CD-0841-8BE8-336514794917}" destId="{401BCC90-7330-BA45-97AA-67E70874F173}" srcOrd="1" destOrd="0" presId="urn:microsoft.com/office/officeart/2016/7/layout/BasicLinearProcessNumbered"/>
    <dgm:cxn modelId="{D0E76584-A4F4-944C-9156-293CF805BC19}" type="presParOf" srcId="{5DCE2F88-86CD-0841-8BE8-336514794917}" destId="{DFE1805C-B6C9-0547-934C-DC38ED385DB3}" srcOrd="2" destOrd="0" presId="urn:microsoft.com/office/officeart/2016/7/layout/BasicLinearProcessNumbered"/>
    <dgm:cxn modelId="{FF773C34-9B54-EF49-84BC-8DF0CA102723}" type="presParOf" srcId="{5DCE2F88-86CD-0841-8BE8-336514794917}" destId="{D65FCBC7-244F-1F4F-A184-92D013124C01}" srcOrd="3" destOrd="0" presId="urn:microsoft.com/office/officeart/2016/7/layout/BasicLinearProcessNumbered"/>
    <dgm:cxn modelId="{83A58331-B000-8144-8880-BF59D33F7E51}" type="presParOf" srcId="{678B2694-2F43-A048-97A1-8CBA0FF0E305}" destId="{92A1C984-4B88-9A4D-B413-09C2A2D90E02}" srcOrd="1" destOrd="0" presId="urn:microsoft.com/office/officeart/2016/7/layout/BasicLinearProcessNumbered"/>
    <dgm:cxn modelId="{C4B6BDB3-9B56-E64E-949C-127807612A06}" type="presParOf" srcId="{678B2694-2F43-A048-97A1-8CBA0FF0E305}" destId="{50B92D90-934A-3040-B37B-81BE43C3232A}" srcOrd="2" destOrd="0" presId="urn:microsoft.com/office/officeart/2016/7/layout/BasicLinearProcessNumbered"/>
    <dgm:cxn modelId="{5A776C0D-4193-AA4F-8702-70C179852B73}" type="presParOf" srcId="{50B92D90-934A-3040-B37B-81BE43C3232A}" destId="{B2475189-C512-2A4F-8E18-8A5AA375D415}" srcOrd="0" destOrd="0" presId="urn:microsoft.com/office/officeart/2016/7/layout/BasicLinearProcessNumbered"/>
    <dgm:cxn modelId="{AB5BE523-EA3A-E049-B2F5-07A28FD70A23}" type="presParOf" srcId="{50B92D90-934A-3040-B37B-81BE43C3232A}" destId="{001115CE-9314-1344-99D7-D23B7B75C386}" srcOrd="1" destOrd="0" presId="urn:microsoft.com/office/officeart/2016/7/layout/BasicLinearProcessNumbered"/>
    <dgm:cxn modelId="{08CCA87C-717F-E441-B8F1-EF7972ECD94A}" type="presParOf" srcId="{50B92D90-934A-3040-B37B-81BE43C3232A}" destId="{D64866D9-9AE7-5E4A-BB17-18ADA4027C36}" srcOrd="2" destOrd="0" presId="urn:microsoft.com/office/officeart/2016/7/layout/BasicLinearProcessNumbered"/>
    <dgm:cxn modelId="{302EB5E5-EB14-A742-89EA-A65FF9036FD0}" type="presParOf" srcId="{50B92D90-934A-3040-B37B-81BE43C3232A}" destId="{49B8CC2A-E7E4-FC4C-A963-3B15D88F4C31}" srcOrd="3" destOrd="0" presId="urn:microsoft.com/office/officeart/2016/7/layout/BasicLinearProcessNumbered"/>
    <dgm:cxn modelId="{45BE5488-100D-1845-B76C-E766043F1A7C}" type="presParOf" srcId="{678B2694-2F43-A048-97A1-8CBA0FF0E305}" destId="{42D4EBCD-1AB0-6E44-98FA-8E12DADC71D4}" srcOrd="3" destOrd="0" presId="urn:microsoft.com/office/officeart/2016/7/layout/BasicLinearProcessNumbered"/>
    <dgm:cxn modelId="{887AA0BC-7A87-334F-B010-B066A93CB4AD}" type="presParOf" srcId="{678B2694-2F43-A048-97A1-8CBA0FF0E305}" destId="{D1BA8C9D-9A47-004F-8A8B-ECA691349622}" srcOrd="4" destOrd="0" presId="urn:microsoft.com/office/officeart/2016/7/layout/BasicLinearProcessNumbered"/>
    <dgm:cxn modelId="{9259697B-9D61-1C49-8AEC-A41249ECD1EF}" type="presParOf" srcId="{D1BA8C9D-9A47-004F-8A8B-ECA691349622}" destId="{ABD56667-4FC7-C446-85EA-1BD37865DFFE}" srcOrd="0" destOrd="0" presId="urn:microsoft.com/office/officeart/2016/7/layout/BasicLinearProcessNumbered"/>
    <dgm:cxn modelId="{8961B47E-69B8-684D-BBB0-A27D1E4AE31E}" type="presParOf" srcId="{D1BA8C9D-9A47-004F-8A8B-ECA691349622}" destId="{2BDEEA29-2C7C-494D-8642-1BB37A3AF367}" srcOrd="1" destOrd="0" presId="urn:microsoft.com/office/officeart/2016/7/layout/BasicLinearProcessNumbered"/>
    <dgm:cxn modelId="{22E69157-34FF-9444-AC49-AD354AB32523}" type="presParOf" srcId="{D1BA8C9D-9A47-004F-8A8B-ECA691349622}" destId="{9E1ABEA9-2730-5F4C-8AEA-AC5ADAAE27A0}" srcOrd="2" destOrd="0" presId="urn:microsoft.com/office/officeart/2016/7/layout/BasicLinearProcessNumbered"/>
    <dgm:cxn modelId="{59510925-4F4F-104C-8F71-7702E0AD3CB6}" type="presParOf" srcId="{D1BA8C9D-9A47-004F-8A8B-ECA691349622}" destId="{2A64D7DE-C966-7743-831E-3642BA54F09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6CAA70-3CD4-48D6-8B7B-529E134A12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5C0648-EC29-4DEC-8A68-5B36B5DCF569}">
      <dgm:prSet/>
      <dgm:spPr/>
      <dgm:t>
        <a:bodyPr/>
        <a:lstStyle/>
        <a:p>
          <a:r>
            <a:rPr lang="en-US"/>
            <a:t>Whoever created the terminal made a terrible decision, spaces are used to separate arguments to commands.</a:t>
          </a:r>
        </a:p>
      </dgm:t>
    </dgm:pt>
    <dgm:pt modelId="{69BBA828-12CD-4978-BF55-E3BB35912F40}" type="parTrans" cxnId="{FDF9E872-1582-4DC3-88BF-05C9D5A75C3F}">
      <dgm:prSet/>
      <dgm:spPr/>
      <dgm:t>
        <a:bodyPr/>
        <a:lstStyle/>
        <a:p>
          <a:endParaRPr lang="en-US"/>
        </a:p>
      </dgm:t>
    </dgm:pt>
    <dgm:pt modelId="{10B63C26-1B12-4F7F-80DB-E2F65B2A60C7}" type="sibTrans" cxnId="{FDF9E872-1582-4DC3-88BF-05C9D5A75C3F}">
      <dgm:prSet/>
      <dgm:spPr/>
      <dgm:t>
        <a:bodyPr/>
        <a:lstStyle/>
        <a:p>
          <a:endParaRPr lang="en-US"/>
        </a:p>
      </dgm:t>
    </dgm:pt>
    <dgm:pt modelId="{71F0E642-6BC4-43F4-9EEF-425DB90B0150}">
      <dgm:prSet/>
      <dgm:spPr/>
      <dgm:t>
        <a:bodyPr/>
        <a:lstStyle/>
        <a:p>
          <a:r>
            <a:rPr lang="en-US" dirty="0"/>
            <a:t>E.g., </a:t>
          </a:r>
          <a:r>
            <a: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 the command (</a:t>
          </a:r>
          <a:r>
            <a:rPr lang="en-US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dirty="0"/>
            <a:t>) is separated from the argument (</a:t>
          </a:r>
          <a:r>
            <a:rPr lang="en-US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dirty="0"/>
            <a:t>) by a space.</a:t>
          </a:r>
        </a:p>
      </dgm:t>
    </dgm:pt>
    <dgm:pt modelId="{798E7BCD-7192-4520-8D85-293120B6086B}" type="parTrans" cxnId="{446C7EB0-FBEF-4254-895D-DA1A8D92F427}">
      <dgm:prSet/>
      <dgm:spPr/>
      <dgm:t>
        <a:bodyPr/>
        <a:lstStyle/>
        <a:p>
          <a:endParaRPr lang="en-US"/>
        </a:p>
      </dgm:t>
    </dgm:pt>
    <dgm:pt modelId="{D20234CA-CCFB-4550-A869-19DC249C3715}" type="sibTrans" cxnId="{446C7EB0-FBEF-4254-895D-DA1A8D92F427}">
      <dgm:prSet/>
      <dgm:spPr/>
      <dgm:t>
        <a:bodyPr/>
        <a:lstStyle/>
        <a:p>
          <a:endParaRPr lang="en-US"/>
        </a:p>
      </dgm:t>
    </dgm:pt>
    <dgm:pt modelId="{DBB2094E-BF32-4A22-A354-A2D4E64AEFB8}">
      <dgm:prSet/>
      <dgm:spPr/>
      <dgm:t>
        <a:bodyPr/>
        <a:lstStyle/>
        <a:p>
          <a:r>
            <a:rPr lang="en-US" dirty="0"/>
            <a:t>If your file/directory names contain spaces, we now run into a problem</a:t>
          </a:r>
        </a:p>
      </dgm:t>
    </dgm:pt>
    <dgm:pt modelId="{F1ACAF4A-7241-4165-A621-874AAF0C4829}" type="parTrans" cxnId="{DB548C44-C344-415A-AC49-B2EDA3C7A82A}">
      <dgm:prSet/>
      <dgm:spPr/>
      <dgm:t>
        <a:bodyPr/>
        <a:lstStyle/>
        <a:p>
          <a:endParaRPr lang="en-US"/>
        </a:p>
      </dgm:t>
    </dgm:pt>
    <dgm:pt modelId="{2C798011-234E-4A32-8F0A-0BC50C5333C4}" type="sibTrans" cxnId="{DB548C44-C344-415A-AC49-B2EDA3C7A82A}">
      <dgm:prSet/>
      <dgm:spPr/>
      <dgm:t>
        <a:bodyPr/>
        <a:lstStyle/>
        <a:p>
          <a:endParaRPr lang="en-US"/>
        </a:p>
      </dgm:t>
    </dgm:pt>
    <dgm:pt modelId="{3906C13F-DB39-4CF3-A75C-FC2622680A07}">
      <dgm:prSet/>
      <dgm:spPr/>
      <dgm:t>
        <a:bodyPr/>
        <a:lstStyle/>
        <a:p>
          <a:r>
            <a:rPr lang="en-US" dirty="0"/>
            <a:t>TL;DR get in the habit </a:t>
          </a:r>
          <a:r>
            <a:rPr lang="en-US" b="1" u="sng" dirty="0"/>
            <a:t>NOW</a:t>
          </a:r>
          <a:r>
            <a:rPr lang="en-US" dirty="0"/>
            <a:t> of avoiding spaces or special characters (&amp;*$#!) in file/directory names. For our purposes “-” and “_” are NOT special characters.</a:t>
          </a:r>
        </a:p>
      </dgm:t>
    </dgm:pt>
    <dgm:pt modelId="{BA30DA8B-8737-484D-A9CA-48E3CCEA2D7D}" type="parTrans" cxnId="{9E2BA8CC-D2FB-45AE-B6D5-15A1DCFE9BA3}">
      <dgm:prSet/>
      <dgm:spPr/>
      <dgm:t>
        <a:bodyPr/>
        <a:lstStyle/>
        <a:p>
          <a:endParaRPr lang="en-US"/>
        </a:p>
      </dgm:t>
    </dgm:pt>
    <dgm:pt modelId="{7C4D77DF-370C-46F6-AF8E-1E460EEAEA2B}" type="sibTrans" cxnId="{9E2BA8CC-D2FB-45AE-B6D5-15A1DCFE9BA3}">
      <dgm:prSet/>
      <dgm:spPr/>
      <dgm:t>
        <a:bodyPr/>
        <a:lstStyle/>
        <a:p>
          <a:endParaRPr lang="en-US"/>
        </a:p>
      </dgm:t>
    </dgm:pt>
    <dgm:pt modelId="{801C6763-ACCF-4972-99C3-89975E03EF5F}" type="pres">
      <dgm:prSet presAssocID="{756CAA70-3CD4-48D6-8B7B-529E134A12A6}" presName="root" presStyleCnt="0">
        <dgm:presLayoutVars>
          <dgm:dir/>
          <dgm:resizeHandles val="exact"/>
        </dgm:presLayoutVars>
      </dgm:prSet>
      <dgm:spPr/>
    </dgm:pt>
    <dgm:pt modelId="{28958A19-2A45-4E04-84C2-9532EEBE4323}" type="pres">
      <dgm:prSet presAssocID="{105C0648-EC29-4DEC-8A68-5B36B5DCF569}" presName="compNode" presStyleCnt="0"/>
      <dgm:spPr/>
    </dgm:pt>
    <dgm:pt modelId="{349ED138-7111-4EE0-8F93-2C5ED8501D57}" type="pres">
      <dgm:prSet presAssocID="{105C0648-EC29-4DEC-8A68-5B36B5DCF569}" presName="bgRect" presStyleLbl="bgShp" presStyleIdx="0" presStyleCnt="3"/>
      <dgm:spPr/>
    </dgm:pt>
    <dgm:pt modelId="{BF6F90A0-B45A-435C-BC81-2BC800148544}" type="pres">
      <dgm:prSet presAssocID="{105C0648-EC29-4DEC-8A68-5B36B5DCF5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39578C-2B9A-4171-9789-6D3AC14AE175}" type="pres">
      <dgm:prSet presAssocID="{105C0648-EC29-4DEC-8A68-5B36B5DCF569}" presName="spaceRect" presStyleCnt="0"/>
      <dgm:spPr/>
    </dgm:pt>
    <dgm:pt modelId="{062AE503-2853-49F7-AC21-07A3F19A0FC3}" type="pres">
      <dgm:prSet presAssocID="{105C0648-EC29-4DEC-8A68-5B36B5DCF569}" presName="parTx" presStyleLbl="revTx" presStyleIdx="0" presStyleCnt="4">
        <dgm:presLayoutVars>
          <dgm:chMax val="0"/>
          <dgm:chPref val="0"/>
        </dgm:presLayoutVars>
      </dgm:prSet>
      <dgm:spPr/>
    </dgm:pt>
    <dgm:pt modelId="{294381B1-53D3-408E-BA68-55A1AC885B16}" type="pres">
      <dgm:prSet presAssocID="{105C0648-EC29-4DEC-8A68-5B36B5DCF569}" presName="desTx" presStyleLbl="revTx" presStyleIdx="1" presStyleCnt="4" custScaleX="112170">
        <dgm:presLayoutVars/>
      </dgm:prSet>
      <dgm:spPr/>
    </dgm:pt>
    <dgm:pt modelId="{E65DD807-4FE2-4067-B230-AF39FC7684D7}" type="pres">
      <dgm:prSet presAssocID="{10B63C26-1B12-4F7F-80DB-E2F65B2A60C7}" presName="sibTrans" presStyleCnt="0"/>
      <dgm:spPr/>
    </dgm:pt>
    <dgm:pt modelId="{3400A916-F677-4DED-A396-8DD8FC3A0570}" type="pres">
      <dgm:prSet presAssocID="{DBB2094E-BF32-4A22-A354-A2D4E64AEFB8}" presName="compNode" presStyleCnt="0"/>
      <dgm:spPr/>
    </dgm:pt>
    <dgm:pt modelId="{A0B80B8C-3430-4FB1-9B14-20DD64B68B24}" type="pres">
      <dgm:prSet presAssocID="{DBB2094E-BF32-4A22-A354-A2D4E64AEFB8}" presName="bgRect" presStyleLbl="bgShp" presStyleIdx="1" presStyleCnt="3"/>
      <dgm:spPr/>
    </dgm:pt>
    <dgm:pt modelId="{959D7AF3-06F4-4EEE-96D1-097C0B95F2E5}" type="pres">
      <dgm:prSet presAssocID="{DBB2094E-BF32-4A22-A354-A2D4E64AEF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714EE3E-5278-465C-BBB6-B0E6A64306CE}" type="pres">
      <dgm:prSet presAssocID="{DBB2094E-BF32-4A22-A354-A2D4E64AEFB8}" presName="spaceRect" presStyleCnt="0"/>
      <dgm:spPr/>
    </dgm:pt>
    <dgm:pt modelId="{452B51FB-43CA-4D05-9346-49A84A1A8E39}" type="pres">
      <dgm:prSet presAssocID="{DBB2094E-BF32-4A22-A354-A2D4E64AEFB8}" presName="parTx" presStyleLbl="revTx" presStyleIdx="2" presStyleCnt="4">
        <dgm:presLayoutVars>
          <dgm:chMax val="0"/>
          <dgm:chPref val="0"/>
        </dgm:presLayoutVars>
      </dgm:prSet>
      <dgm:spPr/>
    </dgm:pt>
    <dgm:pt modelId="{3272D889-675F-4A48-8AC8-B373AE5BEEF7}" type="pres">
      <dgm:prSet presAssocID="{2C798011-234E-4A32-8F0A-0BC50C5333C4}" presName="sibTrans" presStyleCnt="0"/>
      <dgm:spPr/>
    </dgm:pt>
    <dgm:pt modelId="{749C4858-5C78-4B3D-916F-F47815772868}" type="pres">
      <dgm:prSet presAssocID="{3906C13F-DB39-4CF3-A75C-FC2622680A07}" presName="compNode" presStyleCnt="0"/>
      <dgm:spPr/>
    </dgm:pt>
    <dgm:pt modelId="{DC5AA38D-80D0-4B24-BFA3-668B387E5BAA}" type="pres">
      <dgm:prSet presAssocID="{3906C13F-DB39-4CF3-A75C-FC2622680A07}" presName="bgRect" presStyleLbl="bgShp" presStyleIdx="2" presStyleCnt="3"/>
      <dgm:spPr/>
    </dgm:pt>
    <dgm:pt modelId="{9EE6763E-D867-46BA-8D50-A8454B7150BB}" type="pres">
      <dgm:prSet presAssocID="{3906C13F-DB39-4CF3-A75C-FC2622680A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9DADAD5-2089-4E8A-B3EE-38013D22FB41}" type="pres">
      <dgm:prSet presAssocID="{3906C13F-DB39-4CF3-A75C-FC2622680A07}" presName="spaceRect" presStyleCnt="0"/>
      <dgm:spPr/>
    </dgm:pt>
    <dgm:pt modelId="{662677AF-3506-47BA-AA4A-FCE9251015E4}" type="pres">
      <dgm:prSet presAssocID="{3906C13F-DB39-4CF3-A75C-FC2622680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B09916-135F-4819-B109-E25F16E9537B}" type="presOf" srcId="{71F0E642-6BC4-43F4-9EEF-425DB90B0150}" destId="{294381B1-53D3-408E-BA68-55A1AC885B16}" srcOrd="0" destOrd="0" presId="urn:microsoft.com/office/officeart/2018/2/layout/IconVerticalSolidList"/>
    <dgm:cxn modelId="{DB548C44-C344-415A-AC49-B2EDA3C7A82A}" srcId="{756CAA70-3CD4-48D6-8B7B-529E134A12A6}" destId="{DBB2094E-BF32-4A22-A354-A2D4E64AEFB8}" srcOrd="1" destOrd="0" parTransId="{F1ACAF4A-7241-4165-A621-874AAF0C4829}" sibTransId="{2C798011-234E-4A32-8F0A-0BC50C5333C4}"/>
    <dgm:cxn modelId="{58CE0046-F9BC-4956-A119-58CA16F2D35B}" type="presOf" srcId="{105C0648-EC29-4DEC-8A68-5B36B5DCF569}" destId="{062AE503-2853-49F7-AC21-07A3F19A0FC3}" srcOrd="0" destOrd="0" presId="urn:microsoft.com/office/officeart/2018/2/layout/IconVerticalSolidList"/>
    <dgm:cxn modelId="{13D34A4E-9B14-4AD6-82B4-524C057F8FBB}" type="presOf" srcId="{DBB2094E-BF32-4A22-A354-A2D4E64AEFB8}" destId="{452B51FB-43CA-4D05-9346-49A84A1A8E39}" srcOrd="0" destOrd="0" presId="urn:microsoft.com/office/officeart/2018/2/layout/IconVerticalSolidList"/>
    <dgm:cxn modelId="{FDF9E872-1582-4DC3-88BF-05C9D5A75C3F}" srcId="{756CAA70-3CD4-48D6-8B7B-529E134A12A6}" destId="{105C0648-EC29-4DEC-8A68-5B36B5DCF569}" srcOrd="0" destOrd="0" parTransId="{69BBA828-12CD-4978-BF55-E3BB35912F40}" sibTransId="{10B63C26-1B12-4F7F-80DB-E2F65B2A60C7}"/>
    <dgm:cxn modelId="{54A3067B-F19D-4AF0-B8F5-A24DFD1FFD47}" type="presOf" srcId="{3906C13F-DB39-4CF3-A75C-FC2622680A07}" destId="{662677AF-3506-47BA-AA4A-FCE9251015E4}" srcOrd="0" destOrd="0" presId="urn:microsoft.com/office/officeart/2018/2/layout/IconVerticalSolidList"/>
    <dgm:cxn modelId="{446C7EB0-FBEF-4254-895D-DA1A8D92F427}" srcId="{105C0648-EC29-4DEC-8A68-5B36B5DCF569}" destId="{71F0E642-6BC4-43F4-9EEF-425DB90B0150}" srcOrd="0" destOrd="0" parTransId="{798E7BCD-7192-4520-8D85-293120B6086B}" sibTransId="{D20234CA-CCFB-4550-A869-19DC249C3715}"/>
    <dgm:cxn modelId="{9E2BA8CC-D2FB-45AE-B6D5-15A1DCFE9BA3}" srcId="{756CAA70-3CD4-48D6-8B7B-529E134A12A6}" destId="{3906C13F-DB39-4CF3-A75C-FC2622680A07}" srcOrd="2" destOrd="0" parTransId="{BA30DA8B-8737-484D-A9CA-48E3CCEA2D7D}" sibTransId="{7C4D77DF-370C-46F6-AF8E-1E460EEAEA2B}"/>
    <dgm:cxn modelId="{6F1497E2-CEAB-449F-90A4-0ADE605E422D}" type="presOf" srcId="{756CAA70-3CD4-48D6-8B7B-529E134A12A6}" destId="{801C6763-ACCF-4972-99C3-89975E03EF5F}" srcOrd="0" destOrd="0" presId="urn:microsoft.com/office/officeart/2018/2/layout/IconVerticalSolidList"/>
    <dgm:cxn modelId="{D5517AF1-9976-447D-8D0F-897BEAF49600}" type="presParOf" srcId="{801C6763-ACCF-4972-99C3-89975E03EF5F}" destId="{28958A19-2A45-4E04-84C2-9532EEBE4323}" srcOrd="0" destOrd="0" presId="urn:microsoft.com/office/officeart/2018/2/layout/IconVerticalSolidList"/>
    <dgm:cxn modelId="{126701AD-58B4-42A7-AF2F-4EBC2FA6A10B}" type="presParOf" srcId="{28958A19-2A45-4E04-84C2-9532EEBE4323}" destId="{349ED138-7111-4EE0-8F93-2C5ED8501D57}" srcOrd="0" destOrd="0" presId="urn:microsoft.com/office/officeart/2018/2/layout/IconVerticalSolidList"/>
    <dgm:cxn modelId="{BFAD9546-EFB2-41F6-9FDD-B87877288892}" type="presParOf" srcId="{28958A19-2A45-4E04-84C2-9532EEBE4323}" destId="{BF6F90A0-B45A-435C-BC81-2BC800148544}" srcOrd="1" destOrd="0" presId="urn:microsoft.com/office/officeart/2018/2/layout/IconVerticalSolidList"/>
    <dgm:cxn modelId="{EC55E1CB-9136-4D28-97EB-FEA69082D476}" type="presParOf" srcId="{28958A19-2A45-4E04-84C2-9532EEBE4323}" destId="{1D39578C-2B9A-4171-9789-6D3AC14AE175}" srcOrd="2" destOrd="0" presId="urn:microsoft.com/office/officeart/2018/2/layout/IconVerticalSolidList"/>
    <dgm:cxn modelId="{8C7A834E-88CF-4E6E-AA1A-836504F22704}" type="presParOf" srcId="{28958A19-2A45-4E04-84C2-9532EEBE4323}" destId="{062AE503-2853-49F7-AC21-07A3F19A0FC3}" srcOrd="3" destOrd="0" presId="urn:microsoft.com/office/officeart/2018/2/layout/IconVerticalSolidList"/>
    <dgm:cxn modelId="{694E6F2D-7E85-4FFE-A032-4DF03FF4746D}" type="presParOf" srcId="{28958A19-2A45-4E04-84C2-9532EEBE4323}" destId="{294381B1-53D3-408E-BA68-55A1AC885B16}" srcOrd="4" destOrd="0" presId="urn:microsoft.com/office/officeart/2018/2/layout/IconVerticalSolidList"/>
    <dgm:cxn modelId="{A4C17838-C02B-4FD9-AECF-542A81AF6A7E}" type="presParOf" srcId="{801C6763-ACCF-4972-99C3-89975E03EF5F}" destId="{E65DD807-4FE2-4067-B230-AF39FC7684D7}" srcOrd="1" destOrd="0" presId="urn:microsoft.com/office/officeart/2018/2/layout/IconVerticalSolidList"/>
    <dgm:cxn modelId="{CBD40C3A-5FDB-4EAD-994F-AE1E3350319C}" type="presParOf" srcId="{801C6763-ACCF-4972-99C3-89975E03EF5F}" destId="{3400A916-F677-4DED-A396-8DD8FC3A0570}" srcOrd="2" destOrd="0" presId="urn:microsoft.com/office/officeart/2018/2/layout/IconVerticalSolidList"/>
    <dgm:cxn modelId="{797D4F3B-ACB7-4918-A2BE-E3AE75DFA435}" type="presParOf" srcId="{3400A916-F677-4DED-A396-8DD8FC3A0570}" destId="{A0B80B8C-3430-4FB1-9B14-20DD64B68B24}" srcOrd="0" destOrd="0" presId="urn:microsoft.com/office/officeart/2018/2/layout/IconVerticalSolidList"/>
    <dgm:cxn modelId="{7AA6B402-5B43-4C4B-A0F4-EF386B2FC91F}" type="presParOf" srcId="{3400A916-F677-4DED-A396-8DD8FC3A0570}" destId="{959D7AF3-06F4-4EEE-96D1-097C0B95F2E5}" srcOrd="1" destOrd="0" presId="urn:microsoft.com/office/officeart/2018/2/layout/IconVerticalSolidList"/>
    <dgm:cxn modelId="{840A7E0B-572B-417F-871A-EC76E69F64B1}" type="presParOf" srcId="{3400A916-F677-4DED-A396-8DD8FC3A0570}" destId="{6714EE3E-5278-465C-BBB6-B0E6A64306CE}" srcOrd="2" destOrd="0" presId="urn:microsoft.com/office/officeart/2018/2/layout/IconVerticalSolidList"/>
    <dgm:cxn modelId="{AF004C2A-2091-4FF1-A9FA-39A14EE9C47C}" type="presParOf" srcId="{3400A916-F677-4DED-A396-8DD8FC3A0570}" destId="{452B51FB-43CA-4D05-9346-49A84A1A8E39}" srcOrd="3" destOrd="0" presId="urn:microsoft.com/office/officeart/2018/2/layout/IconVerticalSolidList"/>
    <dgm:cxn modelId="{DC17994E-169A-47D1-9605-20D9FF438890}" type="presParOf" srcId="{801C6763-ACCF-4972-99C3-89975E03EF5F}" destId="{3272D889-675F-4A48-8AC8-B373AE5BEEF7}" srcOrd="3" destOrd="0" presId="urn:microsoft.com/office/officeart/2018/2/layout/IconVerticalSolidList"/>
    <dgm:cxn modelId="{28736834-9D3A-4760-A936-0F91B26D9F91}" type="presParOf" srcId="{801C6763-ACCF-4972-99C3-89975E03EF5F}" destId="{749C4858-5C78-4B3D-916F-F47815772868}" srcOrd="4" destOrd="0" presId="urn:microsoft.com/office/officeart/2018/2/layout/IconVerticalSolidList"/>
    <dgm:cxn modelId="{F09E649C-0C1F-4BDB-B28E-CA9B8CBC5CA9}" type="presParOf" srcId="{749C4858-5C78-4B3D-916F-F47815772868}" destId="{DC5AA38D-80D0-4B24-BFA3-668B387E5BAA}" srcOrd="0" destOrd="0" presId="urn:microsoft.com/office/officeart/2018/2/layout/IconVerticalSolidList"/>
    <dgm:cxn modelId="{43A4FF8A-0F19-4900-8333-BCBFEBCDFEEB}" type="presParOf" srcId="{749C4858-5C78-4B3D-916F-F47815772868}" destId="{9EE6763E-D867-46BA-8D50-A8454B7150BB}" srcOrd="1" destOrd="0" presId="urn:microsoft.com/office/officeart/2018/2/layout/IconVerticalSolidList"/>
    <dgm:cxn modelId="{9A971E41-2334-4E1C-BA1C-5280E25717C0}" type="presParOf" srcId="{749C4858-5C78-4B3D-916F-F47815772868}" destId="{E9DADAD5-2089-4E8A-B3EE-38013D22FB41}" srcOrd="2" destOrd="0" presId="urn:microsoft.com/office/officeart/2018/2/layout/IconVerticalSolidList"/>
    <dgm:cxn modelId="{84A50E75-5EA9-47B7-9EF3-76BAD5C3E577}" type="presParOf" srcId="{749C4858-5C78-4B3D-916F-F47815772868}" destId="{662677AF-3506-47BA-AA4A-FCE9251015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 dirty="0"/>
            <a:t>You’re done.</a:t>
          </a:r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15F51C74-076D-FA41-979E-93EDAEAAE4E9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784151F6-E5BB-3045-932B-03B33627F06A}" type="pres">
      <dgm:prSet presAssocID="{F6EF9755-BBA4-44A3-A83C-EF975D87C0C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2CAA75F-BF22-6E48-8DBD-6686321350FE}" type="presOf" srcId="{F6EF9755-BBA4-44A3-A83C-EF975D87C0CC}" destId="{784151F6-E5BB-3045-932B-03B33627F06A}" srcOrd="0" destOrd="0" presId="urn:microsoft.com/office/officeart/2005/8/layout/vList2"/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35D794BF-48B5-2040-98B7-82382A25A945}" type="presOf" srcId="{CE55E12D-9A1F-4636-8EAA-E46947B5BF30}" destId="{15F51C74-076D-FA41-979E-93EDAEAAE4E9}" srcOrd="0" destOrd="0" presId="urn:microsoft.com/office/officeart/2005/8/layout/vList2"/>
    <dgm:cxn modelId="{D0389DD0-B6C0-6848-A167-7C738B20E312}" type="presParOf" srcId="{15F51C74-076D-FA41-979E-93EDAEAAE4E9}" destId="{784151F6-E5BB-3045-932B-03B33627F0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 dirty="0"/>
            <a:t>You’re also done.</a:t>
          </a:r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78BB0F8F-B839-FA4D-A474-199C4193CD3A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6AC568DD-ABF3-AD4A-95B1-BD92F63597E6}" type="pres">
      <dgm:prSet presAssocID="{F6EF9755-BBA4-44A3-A83C-EF975D87C0C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34604889-3242-3E4A-AE69-F0422B6E49B0}" type="presOf" srcId="{CE55E12D-9A1F-4636-8EAA-E46947B5BF30}" destId="{78BB0F8F-B839-FA4D-A474-199C4193CD3A}" srcOrd="0" destOrd="0" presId="urn:microsoft.com/office/officeart/2005/8/layout/vList2"/>
    <dgm:cxn modelId="{DD9780C6-B21C-8E40-BC07-2F27119069DE}" type="presOf" srcId="{F6EF9755-BBA4-44A3-A83C-EF975D87C0CC}" destId="{6AC568DD-ABF3-AD4A-95B1-BD92F63597E6}" srcOrd="0" destOrd="0" presId="urn:microsoft.com/office/officeart/2005/8/layout/vList2"/>
    <dgm:cxn modelId="{DB8AFAF1-2528-AD4D-9D02-B546BDB1E8F8}" type="presParOf" srcId="{78BB0F8F-B839-FA4D-A474-199C4193CD3A}" destId="{6AC568DD-ABF3-AD4A-95B1-BD92F63597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06EF-C97D-B246-876F-71A3A879B4BA}">
      <dsp:nvSpPr>
        <dsp:cNvPr id="0" name=""/>
        <dsp:cNvSpPr/>
      </dsp:nvSpPr>
      <dsp:spPr>
        <a:xfrm>
          <a:off x="0" y="4522536"/>
          <a:ext cx="6364224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Disclaimer: From here forward we assume Linux terminals, i.e., if you try the commands in PowerShell or another terminal they may not work.</a:t>
          </a:r>
        </a:p>
      </dsp:txBody>
      <dsp:txXfrm>
        <a:off x="0" y="4522536"/>
        <a:ext cx="6364224" cy="989420"/>
      </dsp:txXfrm>
    </dsp:sp>
    <dsp:sp modelId="{B2EC01FF-BC13-804F-973C-3B8A2D1708FD}">
      <dsp:nvSpPr>
        <dsp:cNvPr id="0" name=""/>
        <dsp:cNvSpPr/>
      </dsp:nvSpPr>
      <dsp:spPr>
        <a:xfrm rot="10800000">
          <a:off x="0" y="3015649"/>
          <a:ext cx="6364224" cy="1521728"/>
        </a:xfrm>
        <a:prstGeom prst="upArrowCallou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TL;DR.</a:t>
          </a:r>
        </a:p>
      </dsp:txBody>
      <dsp:txXfrm rot="-10800000">
        <a:off x="0" y="3015649"/>
        <a:ext cx="6364224" cy="534126"/>
      </dsp:txXfrm>
    </dsp:sp>
    <dsp:sp modelId="{0E54F425-ED93-1446-9390-7F93D117D80B}">
      <dsp:nvSpPr>
        <dsp:cNvPr id="0" name=""/>
        <dsp:cNvSpPr/>
      </dsp:nvSpPr>
      <dsp:spPr>
        <a:xfrm>
          <a:off x="3107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“Linux” = best OS (according to programmers).</a:t>
          </a:r>
        </a:p>
      </dsp:txBody>
      <dsp:txXfrm>
        <a:off x="3107" y="3549776"/>
        <a:ext cx="2119336" cy="454996"/>
      </dsp:txXfrm>
    </dsp:sp>
    <dsp:sp modelId="{FA6EEDEB-C4C1-444F-814B-A54CBDCBF500}">
      <dsp:nvSpPr>
        <dsp:cNvPr id="0" name=""/>
        <dsp:cNvSpPr/>
      </dsp:nvSpPr>
      <dsp:spPr>
        <a:xfrm>
          <a:off x="2122443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“Terminal” = way to interact with your computer via text.</a:t>
          </a:r>
        </a:p>
      </dsp:txBody>
      <dsp:txXfrm>
        <a:off x="2122443" y="3549776"/>
        <a:ext cx="2119336" cy="454996"/>
      </dsp:txXfrm>
    </dsp:sp>
    <dsp:sp modelId="{CA93343A-46D7-6B4A-972B-931A5C166449}">
      <dsp:nvSpPr>
        <dsp:cNvPr id="0" name=""/>
        <dsp:cNvSpPr/>
      </dsp:nvSpPr>
      <dsp:spPr>
        <a:xfrm>
          <a:off x="4241780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“Linux Terminal” = is the best way to interact with your computer via text (according to programmers).</a:t>
          </a:r>
        </a:p>
      </dsp:txBody>
      <dsp:txXfrm>
        <a:off x="4241780" y="3549776"/>
        <a:ext cx="2119336" cy="454996"/>
      </dsp:txXfrm>
    </dsp:sp>
    <dsp:sp modelId="{96E29D54-61F9-6C44-B8CD-02338B117FED}">
      <dsp:nvSpPr>
        <dsp:cNvPr id="0" name=""/>
        <dsp:cNvSpPr/>
      </dsp:nvSpPr>
      <dsp:spPr>
        <a:xfrm rot="10800000">
          <a:off x="0" y="1508761"/>
          <a:ext cx="6364224" cy="1521728"/>
        </a:xfrm>
        <a:prstGeom prst="upArrowCallou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loosely, it’s a terminal that supports Linux commands.</a:t>
          </a:r>
        </a:p>
      </dsp:txBody>
      <dsp:txXfrm rot="-10800000">
        <a:off x="0" y="1508761"/>
        <a:ext cx="6364224" cy="534126"/>
      </dsp:txXfrm>
    </dsp:sp>
    <dsp:sp modelId="{30F45754-B126-BA4F-ACD4-B84EEECDF80D}">
      <dsp:nvSpPr>
        <dsp:cNvPr id="0" name=""/>
        <dsp:cNvSpPr/>
      </dsp:nvSpPr>
      <dsp:spPr>
        <a:xfrm>
          <a:off x="0" y="2042888"/>
          <a:ext cx="6364224" cy="454996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Contrast this with Window’s PowerShell (if you know about it).</a:t>
          </a:r>
        </a:p>
      </dsp:txBody>
      <dsp:txXfrm>
        <a:off x="0" y="2042888"/>
        <a:ext cx="6364224" cy="454996"/>
      </dsp:txXfrm>
    </dsp:sp>
    <dsp:sp modelId="{FB2767F2-F92C-3D46-9D51-0D6F44E010FB}">
      <dsp:nvSpPr>
        <dsp:cNvPr id="0" name=""/>
        <dsp:cNvSpPr/>
      </dsp:nvSpPr>
      <dsp:spPr>
        <a:xfrm rot="10800000">
          <a:off x="0" y="1874"/>
          <a:ext cx="6364224" cy="1521728"/>
        </a:xfrm>
        <a:prstGeom prst="upArrowCallou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Strictly speaking, it’s a terminal you can use to interact with the Linux OS.</a:t>
          </a:r>
        </a:p>
      </dsp:txBody>
      <dsp:txXfrm rot="10800000">
        <a:off x="0" y="1874"/>
        <a:ext cx="6364224" cy="988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A7C1F-4731-464A-9EE8-326F91BA4C22}">
      <dsp:nvSpPr>
        <dsp:cNvPr id="0" name=""/>
        <dsp:cNvSpPr/>
      </dsp:nvSpPr>
      <dsp:spPr>
        <a:xfrm>
          <a:off x="0" y="6059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title was “Setting Up A Software Development Environment” and we haven’t mentioned SDE yet…</a:t>
          </a:r>
        </a:p>
      </dsp:txBody>
      <dsp:txXfrm>
        <a:off x="36896" y="97491"/>
        <a:ext cx="6639760" cy="682028"/>
      </dsp:txXfrm>
    </dsp:sp>
    <dsp:sp modelId="{EFE4AFB0-483F-8944-84AC-CB610926F7B9}">
      <dsp:nvSpPr>
        <dsp:cNvPr id="0" name=""/>
        <dsp:cNvSpPr/>
      </dsp:nvSpPr>
      <dsp:spPr>
        <a:xfrm>
          <a:off x="0" y="87113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 SDE is just a collection of tools to develop, test, and debug an application.</a:t>
          </a:r>
        </a:p>
      </dsp:txBody>
      <dsp:txXfrm>
        <a:off x="36896" y="908032"/>
        <a:ext cx="6639760" cy="682028"/>
      </dsp:txXfrm>
    </dsp:sp>
    <dsp:sp modelId="{A90F9FC9-93B6-3F46-AA86-E57FD70FFDAD}">
      <dsp:nvSpPr>
        <dsp:cNvPr id="0" name=""/>
        <dsp:cNvSpPr/>
      </dsp:nvSpPr>
      <dsp:spPr>
        <a:xfrm>
          <a:off x="0" y="168167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Terminal is arguably the most important tool for development.</a:t>
          </a:r>
        </a:p>
      </dsp:txBody>
      <dsp:txXfrm>
        <a:off x="36896" y="1718572"/>
        <a:ext cx="6639760" cy="682028"/>
      </dsp:txXfrm>
    </dsp:sp>
    <dsp:sp modelId="{5E94D333-868E-D04F-8364-85601EA32A69}">
      <dsp:nvSpPr>
        <dsp:cNvPr id="0" name=""/>
        <dsp:cNvSpPr/>
      </dsp:nvSpPr>
      <dsp:spPr>
        <a:xfrm>
          <a:off x="0" y="2492216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comes with tools for testing and debugging. We’ll go over those tools in future lectures.</a:t>
          </a:r>
        </a:p>
      </dsp:txBody>
      <dsp:txXfrm>
        <a:off x="36896" y="2529112"/>
        <a:ext cx="6639760" cy="682028"/>
      </dsp:txXfrm>
    </dsp:sp>
    <dsp:sp modelId="{4D851F20-F8C0-D24F-A26E-05AF4982D925}">
      <dsp:nvSpPr>
        <dsp:cNvPr id="0" name=""/>
        <dsp:cNvSpPr/>
      </dsp:nvSpPr>
      <dsp:spPr>
        <a:xfrm>
          <a:off x="0" y="3302755"/>
          <a:ext cx="6713552" cy="7558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TL;DR you now have a bare-bones SDE!!!</a:t>
          </a:r>
        </a:p>
      </dsp:txBody>
      <dsp:txXfrm>
        <a:off x="36896" y="3339651"/>
        <a:ext cx="6639760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3F0CA-A395-2F48-9A28-0B1842ED7A74}">
      <dsp:nvSpPr>
        <dsp:cNvPr id="0" name=""/>
        <dsp:cNvSpPr/>
      </dsp:nvSpPr>
      <dsp:spPr>
        <a:xfrm>
          <a:off x="0" y="118253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7FEF-CC62-C04B-BBE8-F491954A0E4C}">
      <dsp:nvSpPr>
        <dsp:cNvPr id="0" name=""/>
        <dsp:cNvSpPr/>
      </dsp:nvSpPr>
      <dsp:spPr>
        <a:xfrm>
          <a:off x="360996" y="931612"/>
          <a:ext cx="505395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Because I said so… (just kidding)</a:t>
          </a:r>
        </a:p>
      </dsp:txBody>
      <dsp:txXfrm>
        <a:off x="385494" y="956110"/>
        <a:ext cx="5004957" cy="452844"/>
      </dsp:txXfrm>
    </dsp:sp>
    <dsp:sp modelId="{20E54170-437D-814A-B45A-667387D29D31}">
      <dsp:nvSpPr>
        <dsp:cNvPr id="0" name=""/>
        <dsp:cNvSpPr/>
      </dsp:nvSpPr>
      <dsp:spPr>
        <a:xfrm>
          <a:off x="0" y="1953652"/>
          <a:ext cx="7219933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379FF-9B16-0743-BE69-AAE0212A28F1}">
      <dsp:nvSpPr>
        <dsp:cNvPr id="0" name=""/>
        <dsp:cNvSpPr/>
      </dsp:nvSpPr>
      <dsp:spPr>
        <a:xfrm>
          <a:off x="360996" y="1702732"/>
          <a:ext cx="505395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Automation!!!</a:t>
          </a:r>
        </a:p>
      </dsp:txBody>
      <dsp:txXfrm>
        <a:off x="385494" y="1727230"/>
        <a:ext cx="5004957" cy="452844"/>
      </dsp:txXfrm>
    </dsp:sp>
    <dsp:sp modelId="{84FECA05-EC35-FE45-92CF-91EE916F17A7}">
      <dsp:nvSpPr>
        <dsp:cNvPr id="0" name=""/>
        <dsp:cNvSpPr/>
      </dsp:nvSpPr>
      <dsp:spPr>
        <a:xfrm>
          <a:off x="0" y="2724772"/>
          <a:ext cx="7219933" cy="1231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Easy: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git clone </a:t>
          </a:r>
          <a:r>
            <a:rPr lang="en-US" sz="14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https://github.com/SIMCODES-ISU/.github</a:t>
          </a:r>
          <a:endParaRPr lang="en-US" sz="14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Hard: “Open a web browser. Navigate to GitHub. Up by the cat-thing, type in the search bar…”. </a:t>
          </a:r>
        </a:p>
      </dsp:txBody>
      <dsp:txXfrm>
        <a:off x="0" y="2724772"/>
        <a:ext cx="7219933" cy="1231649"/>
      </dsp:txXfrm>
    </dsp:sp>
    <dsp:sp modelId="{64BC2AEB-38B9-2243-B0A4-7B6AFE6BC398}">
      <dsp:nvSpPr>
        <dsp:cNvPr id="0" name=""/>
        <dsp:cNvSpPr/>
      </dsp:nvSpPr>
      <dsp:spPr>
        <a:xfrm>
          <a:off x="360996" y="2473852"/>
          <a:ext cx="5053953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Great for tutorials.</a:t>
          </a:r>
        </a:p>
      </dsp:txBody>
      <dsp:txXfrm>
        <a:off x="385494" y="2498350"/>
        <a:ext cx="5004957" cy="452844"/>
      </dsp:txXfrm>
    </dsp:sp>
    <dsp:sp modelId="{AA97F014-E213-8341-9B38-126582BBF31B}">
      <dsp:nvSpPr>
        <dsp:cNvPr id="0" name=""/>
        <dsp:cNvSpPr/>
      </dsp:nvSpPr>
      <dsp:spPr>
        <a:xfrm>
          <a:off x="0" y="4299141"/>
          <a:ext cx="72199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0347" tIns="354076" rIns="56034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Sending/receiving graphics requires sending a lot of extra data.</a:t>
          </a:r>
        </a:p>
      </dsp:txBody>
      <dsp:txXfrm>
        <a:off x="0" y="4299141"/>
        <a:ext cx="7219933" cy="722924"/>
      </dsp:txXfrm>
    </dsp:sp>
    <dsp:sp modelId="{D60C1891-2836-D447-ACFB-0004B8F9D8FB}">
      <dsp:nvSpPr>
        <dsp:cNvPr id="0" name=""/>
        <dsp:cNvSpPr/>
      </dsp:nvSpPr>
      <dsp:spPr>
        <a:xfrm>
          <a:off x="360996" y="4048222"/>
          <a:ext cx="5053953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027" tIns="0" rIns="191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Usually how you interact with remote computers.</a:t>
          </a:r>
        </a:p>
      </dsp:txBody>
      <dsp:txXfrm>
        <a:off x="385494" y="4072720"/>
        <a:ext cx="500495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1F3A9-AE5A-B34C-A6D3-4091D06A309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spotlight (magnifying glass)</a:t>
          </a:r>
        </a:p>
      </dsp:txBody>
      <dsp:txXfrm>
        <a:off x="0" y="1653508"/>
        <a:ext cx="3286125" cy="2610802"/>
      </dsp:txXfrm>
    </dsp:sp>
    <dsp:sp modelId="{42AF1397-5CE7-7242-BE92-44FA110EAFA5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13A130-5BDB-314D-BECE-DF88879C9FD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D672B-1107-4142-8CB2-4A2BA7BDB7C8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Type “terminal”</a:t>
          </a:r>
        </a:p>
      </dsp:txBody>
      <dsp:txXfrm>
        <a:off x="3614737" y="1653508"/>
        <a:ext cx="3286125" cy="2610802"/>
      </dsp:txXfrm>
    </dsp:sp>
    <dsp:sp modelId="{B788DD62-F8C2-AF4E-8308-093FF8954B0D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B8BFB8A-0136-DA4A-8959-86F11705CE92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59102-9235-FF42-804B-CEF5B999DCF5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on terminal</a:t>
          </a:r>
        </a:p>
      </dsp:txBody>
      <dsp:txXfrm>
        <a:off x="7229475" y="1653508"/>
        <a:ext cx="3286125" cy="2610802"/>
      </dsp:txXfrm>
    </dsp:sp>
    <dsp:sp modelId="{5BB2CC3A-599A-F445-8A59-AF384E1C3115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DA8ED61-497B-9F4A-91EA-ACB9AA90AB62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 to Microsoft Store.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“Windows Terminal”.</a:t>
          </a:r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“Get”.</a:t>
          </a:r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Right click “Terminal”.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Choose “More” -&gt; “Run as administrator”.</a:t>
          </a:r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Type </a:t>
          </a:r>
          <a:r>
            <a:rPr lang="en-US" sz="2000" kern="1200" dirty="0" err="1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wsl</a:t>
          </a:r>
          <a:r>
            <a:rPr lang="en-US" sz="2000" kern="1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rPr>
            <a:t> --install</a:t>
          </a:r>
          <a:endParaRPr lang="en-US" sz="2000" kern="1200" dirty="0"/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1F964-0DAA-7343-A48E-3A3028C4BED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After install, reboot.</a:t>
          </a:r>
        </a:p>
      </dsp:txBody>
      <dsp:txXfrm>
        <a:off x="0" y="1653508"/>
        <a:ext cx="3286125" cy="2610802"/>
      </dsp:txXfrm>
    </dsp:sp>
    <dsp:sp modelId="{401BCC90-7330-BA45-97AA-67E70874F173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DFE1805C-B6C9-0547-934C-DC38ED385DB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75189-C512-2A4F-8E18-8A5AA375D415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Open</a:t>
          </a:r>
          <a:r>
            <a:rPr lang="en-US" sz="1800" kern="1200" baseline="0" dirty="0"/>
            <a:t> terminal. Choose to open a new “Ubuntu” tab.</a:t>
          </a:r>
          <a:endParaRPr lang="en-US" sz="1800" kern="1200" dirty="0"/>
        </a:p>
      </dsp:txBody>
      <dsp:txXfrm>
        <a:off x="3614737" y="1653508"/>
        <a:ext cx="3286125" cy="2610802"/>
      </dsp:txXfrm>
    </dsp:sp>
    <dsp:sp modelId="{001115CE-9314-1344-99D7-D23B7B75C38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D64866D9-9AE7-5E4A-BB17-18ADA4027C36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56667-4FC7-C446-85EA-1BD37865DF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Linux profile (username and password).</a:t>
          </a:r>
        </a:p>
      </dsp:txBody>
      <dsp:txXfrm>
        <a:off x="7229475" y="1653508"/>
        <a:ext cx="3286125" cy="2610802"/>
      </dsp:txXfrm>
    </dsp:sp>
    <dsp:sp modelId="{2BDEEA29-2C7C-494D-8642-1BB37A3AF36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411008" y="626305"/>
        <a:ext cx="923057" cy="923057"/>
      </dsp:txXfrm>
    </dsp:sp>
    <dsp:sp modelId="{9E1ABEA9-2730-5F4C-8AEA-AC5ADAAE27A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ED138-7111-4EE0-8F93-2C5ED8501D57}">
      <dsp:nvSpPr>
        <dsp:cNvPr id="0" name=""/>
        <dsp:cNvSpPr/>
      </dsp:nvSpPr>
      <dsp:spPr>
        <a:xfrm>
          <a:off x="-130866" y="6907"/>
          <a:ext cx="10515600" cy="1241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F90A0-B45A-435C-BC81-2BC800148544}">
      <dsp:nvSpPr>
        <dsp:cNvPr id="0" name=""/>
        <dsp:cNvSpPr/>
      </dsp:nvSpPr>
      <dsp:spPr>
        <a:xfrm>
          <a:off x="244554" y="286145"/>
          <a:ext cx="682582" cy="682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E503-2853-49F7-AC21-07A3F19A0FC3}">
      <dsp:nvSpPr>
        <dsp:cNvPr id="0" name=""/>
        <dsp:cNvSpPr/>
      </dsp:nvSpPr>
      <dsp:spPr>
        <a:xfrm>
          <a:off x="1302557" y="6907"/>
          <a:ext cx="4732020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Whoever created the terminal made a terrible decision, spaces are used to separate arguments to commands.</a:t>
          </a:r>
        </a:p>
      </dsp:txBody>
      <dsp:txXfrm>
        <a:off x="1302557" y="6907"/>
        <a:ext cx="4732020" cy="1241059"/>
      </dsp:txXfrm>
    </dsp:sp>
    <dsp:sp modelId="{294381B1-53D3-408E-BA68-55A1AC885B16}">
      <dsp:nvSpPr>
        <dsp:cNvPr id="0" name=""/>
        <dsp:cNvSpPr/>
      </dsp:nvSpPr>
      <dsp:spPr>
        <a:xfrm>
          <a:off x="5770041" y="6907"/>
          <a:ext cx="4876424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E.g., </a:t>
          </a:r>
          <a:r>
            <a:rPr lang="en-US" sz="1400" kern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cd </a:t>
          </a:r>
          <a:r>
            <a:rPr lang="en-US" sz="1400" kern="1200" dirty="0" err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 the command (</a:t>
          </a:r>
          <a:r>
            <a:rPr lang="en-US" sz="1400" kern="1200" dirty="0">
              <a:latin typeface="Courier New" panose="02070309020205020404" pitchFamily="49" charset="0"/>
              <a:cs typeface="Courier New" panose="02070309020205020404" pitchFamily="49" charset="0"/>
            </a:rPr>
            <a:t>cd</a:t>
          </a:r>
          <a:r>
            <a:rPr lang="en-US" sz="1400" kern="1200" dirty="0"/>
            <a:t>) is separated from the argument (</a:t>
          </a:r>
          <a:r>
            <a:rPr lang="en-US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my_simcodes_tutorial_directory</a:t>
          </a:r>
          <a:r>
            <a:rPr lang="en-US" sz="1400" kern="1200" dirty="0"/>
            <a:t>) by a space.</a:t>
          </a:r>
        </a:p>
      </dsp:txBody>
      <dsp:txXfrm>
        <a:off x="5770041" y="6907"/>
        <a:ext cx="4876424" cy="1241059"/>
      </dsp:txXfrm>
    </dsp:sp>
    <dsp:sp modelId="{A0B80B8C-3430-4FB1-9B14-20DD64B68B24}">
      <dsp:nvSpPr>
        <dsp:cNvPr id="0" name=""/>
        <dsp:cNvSpPr/>
      </dsp:nvSpPr>
      <dsp:spPr>
        <a:xfrm>
          <a:off x="-130866" y="1558232"/>
          <a:ext cx="10515600" cy="12410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D7AF3-06F4-4EEE-96D1-097C0B95F2E5}">
      <dsp:nvSpPr>
        <dsp:cNvPr id="0" name=""/>
        <dsp:cNvSpPr/>
      </dsp:nvSpPr>
      <dsp:spPr>
        <a:xfrm>
          <a:off x="244554" y="1837470"/>
          <a:ext cx="682582" cy="682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51FB-43CA-4D05-9346-49A84A1A8E39}">
      <dsp:nvSpPr>
        <dsp:cNvPr id="0" name=""/>
        <dsp:cNvSpPr/>
      </dsp:nvSpPr>
      <dsp:spPr>
        <a:xfrm>
          <a:off x="1302557" y="1558232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If your file/directory names contain spaces, we now run into a problem</a:t>
          </a:r>
        </a:p>
      </dsp:txBody>
      <dsp:txXfrm>
        <a:off x="1302557" y="1558232"/>
        <a:ext cx="9079372" cy="1241059"/>
      </dsp:txXfrm>
    </dsp:sp>
    <dsp:sp modelId="{DC5AA38D-80D0-4B24-BFA3-668B387E5BAA}">
      <dsp:nvSpPr>
        <dsp:cNvPr id="0" name=""/>
        <dsp:cNvSpPr/>
      </dsp:nvSpPr>
      <dsp:spPr>
        <a:xfrm>
          <a:off x="-130866" y="3109556"/>
          <a:ext cx="10515600" cy="12410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763E-D867-46BA-8D50-A8454B7150BB}">
      <dsp:nvSpPr>
        <dsp:cNvPr id="0" name=""/>
        <dsp:cNvSpPr/>
      </dsp:nvSpPr>
      <dsp:spPr>
        <a:xfrm>
          <a:off x="244554" y="3388795"/>
          <a:ext cx="682582" cy="682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677AF-3506-47BA-AA4A-FCE9251015E4}">
      <dsp:nvSpPr>
        <dsp:cNvPr id="0" name=""/>
        <dsp:cNvSpPr/>
      </dsp:nvSpPr>
      <dsp:spPr>
        <a:xfrm>
          <a:off x="1302557" y="3109556"/>
          <a:ext cx="9079372" cy="1241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46" tIns="131346" rIns="131346" bIns="13134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TL;DR get in the habit </a:t>
          </a:r>
          <a:r>
            <a:rPr lang="en-US" sz="2100" b="1" u="sng" kern="1200" dirty="0"/>
            <a:t>NOW</a:t>
          </a:r>
          <a:r>
            <a:rPr lang="en-US" sz="2100" kern="1200" dirty="0"/>
            <a:t> of avoiding spaces or special characters (&amp;*$#!) in file/directory names. For our purposes “-” and “_” are NOT special characters.</a:t>
          </a:r>
        </a:p>
      </dsp:txBody>
      <dsp:txXfrm>
        <a:off x="1302557" y="3109556"/>
        <a:ext cx="9079372" cy="12410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151F6-E5BB-3045-932B-03B33627F06A}">
      <dsp:nvSpPr>
        <dsp:cNvPr id="0" name=""/>
        <dsp:cNvSpPr/>
      </dsp:nvSpPr>
      <dsp:spPr>
        <a:xfrm>
          <a:off x="0" y="1969545"/>
          <a:ext cx="6900512" cy="1597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You’re done.</a:t>
          </a:r>
        </a:p>
      </dsp:txBody>
      <dsp:txXfrm>
        <a:off x="77962" y="2047507"/>
        <a:ext cx="6744588" cy="14411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568DD-ABF3-AD4A-95B1-BD92F63597E6}">
      <dsp:nvSpPr>
        <dsp:cNvPr id="0" name=""/>
        <dsp:cNvSpPr/>
      </dsp:nvSpPr>
      <dsp:spPr>
        <a:xfrm>
          <a:off x="0" y="766736"/>
          <a:ext cx="6713552" cy="2585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You’re also done.</a:t>
          </a:r>
        </a:p>
      </dsp:txBody>
      <dsp:txXfrm>
        <a:off x="126223" y="892959"/>
        <a:ext cx="6461106" cy="233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C63BB-1106-8F46-8DB4-A02064E687DB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58DFF-DCA7-A44D-8CC0-9425EA5CE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9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A8BD-20E2-1641-C9DF-1AE9A630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FFA14-78A4-E5A1-9683-13DB933AA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8432-6FCF-1737-1DEB-640BC8A96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5669A-2CB3-91C9-B3DF-51494CE6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8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9D65-D7D5-4A72-5244-64984729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55F03-C9CB-EC1B-A2AD-A7A41ED08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8620B-B84C-FDA4-BC9A-8B43C6119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0D09-A40D-EA9E-165F-B3138AF0B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58DFF-DCA7-A44D-8CC0-9425EA5CE6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4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F840-E7D6-AFA9-3E37-92DE5B38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E77CF-04F8-B95A-E90B-6B99C91D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C915-D7E9-A837-798A-131A13EC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D92CA-9628-54C5-F9CC-E89796C7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335F-C5FD-DB9C-9A7A-6D0C579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4B70-5304-7AC4-6E7E-EFAEE829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E3427-0178-01F9-F710-1470E860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152A-B58A-49A8-8557-7C747E7D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B74F-DB94-CBBA-B7E8-371AD0E6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57B13-5013-7C5A-9D0E-E2593195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1C0D3-EBB2-688D-4834-7A13F5DBB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299F5-4998-C7EC-B297-7B6FFECA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618B-6580-6F2F-9EB2-1D90E857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6B9D-A01B-7C56-CBA6-CBC3E1E2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ACDF-4C9D-43B2-19E3-D6601C98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C89B-4592-62DA-5FBF-B42BD499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2782-7B5D-A3E1-9C6C-F8E40FC3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127B-883D-5F87-5C3B-51FA27A8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31C93-D2E1-CD61-53B9-9CBFED51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3B2C-C839-F2D6-15FF-FB8455CC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A834-D034-E385-6744-29925A67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BC1CB-6BE9-CADC-2DB1-D6962EDC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0AD6-6FDE-4722-8CFD-8215B36A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E95E-0BC8-4739-9041-9E845643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BDAF-8018-7792-A7EE-A5764892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908-E058-95C8-AA70-307CF4AA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AB06-A4F9-53F1-2616-52472C1A8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DD79D-A3DD-2C8B-A647-F434C2EB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58344-DCE1-5419-7140-C55BC37D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3F46-F04B-CD4A-B2C9-000AB997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A91-C695-2ADF-D7D6-8A871693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2EC-4375-9DE4-DE33-4FF744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EE38-9187-029F-8FFC-A879B9830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484C5-5AAF-42D4-65B3-D4E9A3120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6EF5-3827-F842-0E17-1000A5DBE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4779-61E7-83BD-B57F-FA4E79EA3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2137-C09E-1B0F-26C4-562213B9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5A241-741C-0B22-F041-8AB6D056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84C68-2567-18EF-5D4B-CC75E745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EC66-1697-7DEC-1328-1015F035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1CA78-994F-C2C5-7D77-F0E88193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FE6F-ADB7-D0A4-8A0B-77A1DB87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5AB52-7398-D575-44C9-ADC2B03E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9897F-E0F2-2B62-A411-CD67E637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DC464-BA7E-A8BD-3CAD-C5028D81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7D23-F148-207D-8F97-38CA2AB5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A4-7F85-551A-FD18-47B6BC4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F5C6-80C2-2155-3819-4C1CF990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FC13D-DA09-92AC-0208-DA42E1A0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12655-35A0-B731-E3BD-543E4437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F5E0B-95D4-767E-6C4D-B8941F9B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F285-FBFD-A09A-F5A1-D4972AA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F63-AFE1-88EF-70D1-9296F5CF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55CDA-44B1-BBDD-6983-FF39B3F5B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2789D-7B31-2D6A-427D-D3E2E6EE3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10D28-2CEE-86EC-6B0F-1878BB5F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B8B4A-6021-3781-240D-E7DDE0F4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6C652-B31A-99A1-77BF-A4BF15EA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5A8D-7258-2426-EC8E-CCD0AEE7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7D58-F07F-6465-2315-9C41F8ED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6D08-CE37-81DA-58CC-FDD2FAECE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50CC-7177-F957-4DB9-91F65109F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262F-E21C-12F7-8ABD-E506245D7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linux-commands-cheat-shee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geeksforgeeks.org/top-programming-languages-of-the-future-202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se-chem-280-2024/msse-chem-280-2024.github.io/" TargetMode="External"/><Relationship Id="rId2" Type="http://schemas.openxmlformats.org/officeDocument/2006/relationships/hyperlink" Target="https://education.molssi.org/python-package-best-practices/setu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6256-45E1-B135-15CF-674D2FA2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Setting Up A Software Development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42A-B915-EFD9-10C3-0B41B11F2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Ryan M. Richard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Ames National Laboratory and Iowa State University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F8E8-2C24-5B15-CAFA-5C92157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1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034C796A-AC8F-808C-2574-F92066AA7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743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816390-5784-8D49-BD7B-E3C50864C3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0596"/>
          <a:stretch/>
        </p:blipFill>
        <p:spPr>
          <a:xfrm>
            <a:off x="1227370" y="4233890"/>
            <a:ext cx="2430230" cy="167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7C8F4-1A0A-A858-21F2-618D29CA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976" y="4066636"/>
            <a:ext cx="2778048" cy="2011831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D186B7-7DC6-C1EA-8646-7F757BD6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1447" y="4233890"/>
            <a:ext cx="2573183" cy="18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9210-6C4E-C020-14BD-C40AAF5A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1824-8463-DAA3-B041-27A0DEC9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2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17C52016-7A48-39C4-0260-4070C3F85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464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7919DCA-B25F-090F-62E9-B3F1E25821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65" r="13708"/>
          <a:stretch/>
        </p:blipFill>
        <p:spPr>
          <a:xfrm>
            <a:off x="4651216" y="4361935"/>
            <a:ext cx="2889568" cy="165057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8E46F-C883-F0B2-B747-EC8DF3C5C7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7870" b="45675"/>
          <a:stretch/>
        </p:blipFill>
        <p:spPr>
          <a:xfrm>
            <a:off x="8199848" y="4361935"/>
            <a:ext cx="2959218" cy="1382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DE0D26-2BAD-BC63-42CC-CDC89460A581}"/>
              </a:ext>
            </a:extLst>
          </p:cNvPr>
          <p:cNvGrpSpPr/>
          <p:nvPr/>
        </p:nvGrpSpPr>
        <p:grpSpPr>
          <a:xfrm>
            <a:off x="1822769" y="2280772"/>
            <a:ext cx="1305401" cy="1305401"/>
            <a:chOff x="990361" y="435133"/>
            <a:chExt cx="1305401" cy="13054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A8AD61-1FF0-C2A1-3F4D-FA938D165803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DF10C3EB-CFC6-D97A-C01D-910B814BC48E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4</a:t>
              </a:r>
              <a:endParaRPr lang="en-US" sz="4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E5FBAF-0E52-6F9C-7119-0B5AF34B4656}"/>
              </a:ext>
            </a:extLst>
          </p:cNvPr>
          <p:cNvGrpSpPr/>
          <p:nvPr/>
        </p:nvGrpSpPr>
        <p:grpSpPr>
          <a:xfrm>
            <a:off x="5443299" y="2280771"/>
            <a:ext cx="1305401" cy="1305401"/>
            <a:chOff x="990361" y="435133"/>
            <a:chExt cx="1305401" cy="13054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07D6C2-BA16-F88B-5E64-3227DE2A6F5C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F193907F-D7F4-98DB-1E49-0A96278085C6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5</a:t>
              </a:r>
              <a:endParaRPr lang="en-US" sz="4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95DABB-1323-9524-CF53-6584921A4F58}"/>
              </a:ext>
            </a:extLst>
          </p:cNvPr>
          <p:cNvGrpSpPr/>
          <p:nvPr/>
        </p:nvGrpSpPr>
        <p:grpSpPr>
          <a:xfrm>
            <a:off x="9063829" y="2280771"/>
            <a:ext cx="1305401" cy="1305401"/>
            <a:chOff x="990361" y="435133"/>
            <a:chExt cx="1305401" cy="13054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F25514-55F7-FD04-68A7-22A93C39BBF4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6089B68-142D-34FB-F15C-7F9BF71BC5FD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95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D523-4147-B68B-16BA-10EC66E2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33AA-ADDC-B92C-6D81-5AC6F2E5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(Windows): Part 3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A2309657-1C75-373A-35DF-98EDDA57E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3266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F59F4-3244-9D3D-31FB-09CC6069AD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191" b="38686"/>
          <a:stretch/>
        </p:blipFill>
        <p:spPr>
          <a:xfrm>
            <a:off x="939155" y="4781740"/>
            <a:ext cx="3052997" cy="123077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AA1CAD-44DD-C40D-7229-B13493D4261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3084"/>
          <a:stretch/>
        </p:blipFill>
        <p:spPr>
          <a:xfrm>
            <a:off x="4620856" y="4388644"/>
            <a:ext cx="2909074" cy="162386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832E4C-A92E-7C0F-97D5-F73E12C240E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3838"/>
          <a:stretch/>
        </p:blipFill>
        <p:spPr>
          <a:xfrm>
            <a:off x="8520084" y="4388644"/>
            <a:ext cx="2378575" cy="168571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A27D4-C1F9-8938-D812-EECA7B6F4DE6}"/>
              </a:ext>
            </a:extLst>
          </p:cNvPr>
          <p:cNvGrpSpPr/>
          <p:nvPr/>
        </p:nvGrpSpPr>
        <p:grpSpPr>
          <a:xfrm>
            <a:off x="1812952" y="2294386"/>
            <a:ext cx="1305401" cy="1305401"/>
            <a:chOff x="990361" y="435133"/>
            <a:chExt cx="1305401" cy="13054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352105-25CA-EE87-D97F-88397D173559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DBA657C2-F9D7-B4DD-E887-37A5683D49CE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7</a:t>
              </a:r>
              <a:endParaRPr lang="en-US" sz="48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F99EB8-4C9C-E1F9-C420-BB4C65972B4B}"/>
              </a:ext>
            </a:extLst>
          </p:cNvPr>
          <p:cNvGrpSpPr/>
          <p:nvPr/>
        </p:nvGrpSpPr>
        <p:grpSpPr>
          <a:xfrm>
            <a:off x="5443299" y="2294386"/>
            <a:ext cx="1305401" cy="1305401"/>
            <a:chOff x="990361" y="435133"/>
            <a:chExt cx="1305401" cy="13054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10234-BB95-B561-0A8C-3A36562DF727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99F4A581-4F7B-1A3C-2EC1-57F3C2445A8A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8</a:t>
              </a:r>
              <a:endParaRPr lang="en-US" sz="48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5B546-C94C-980A-9C48-EA5F4B0F493B}"/>
              </a:ext>
            </a:extLst>
          </p:cNvPr>
          <p:cNvGrpSpPr/>
          <p:nvPr/>
        </p:nvGrpSpPr>
        <p:grpSpPr>
          <a:xfrm>
            <a:off x="9056670" y="2294385"/>
            <a:ext cx="1305401" cy="1305401"/>
            <a:chOff x="990361" y="435133"/>
            <a:chExt cx="1305401" cy="13054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0C8E22-2E5C-C76C-C2AF-EAFEF83BC0F7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09FAFEE7-5F67-3898-FB65-0D8E03C87F1C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97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403A5-343E-EE36-0FBB-7C06BA35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Windows Terminal Notes	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7C35-AF62-1F25-111E-6ED0BEC4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From now on “terminal” should be thought of as being synonymous with “open an Ubuntu tab in Windows Terminal”.</a:t>
            </a:r>
          </a:p>
          <a:p>
            <a:r>
              <a:rPr lang="en-US" sz="2200" dirty="0"/>
              <a:t>Linux profile need not be same as Windows profile.</a:t>
            </a:r>
          </a:p>
          <a:p>
            <a:pPr lvl="1"/>
            <a:r>
              <a:rPr lang="en-US" sz="2200" dirty="0"/>
              <a:t>Security wise makes little difference. Someone logged in with your Windows profile can get into your Linux profile (and vice versa).</a:t>
            </a:r>
          </a:p>
          <a:p>
            <a:pPr lvl="1"/>
            <a:r>
              <a:rPr lang="en-US" sz="2200" dirty="0"/>
              <a:t>Best practice: make sure password(s) is/are strong.</a:t>
            </a:r>
          </a:p>
          <a:p>
            <a:r>
              <a:rPr lang="en-US" sz="2200" dirty="0"/>
              <a:t>Don’t access Windows files (C:\Users\...) from Linux, nor Linux files (/home/…) from Windows.</a:t>
            </a:r>
          </a:p>
          <a:p>
            <a:pPr lvl="1"/>
            <a:r>
              <a:rPr lang="en-US" sz="2200" dirty="0"/>
              <a:t>Think of them as separate file systems (e.g., like one lives on a USB).</a:t>
            </a:r>
          </a:p>
          <a:p>
            <a:pPr lvl="1"/>
            <a:r>
              <a:rPr lang="en-US" sz="2200" dirty="0"/>
              <a:t>Windows and Linux use different file conventions, unless you know what you’re doing you can easily corrupt files.</a:t>
            </a:r>
          </a:p>
        </p:txBody>
      </p:sp>
    </p:spTree>
    <p:extLst>
      <p:ext uri="{BB962C8B-B14F-4D97-AF65-F5344CB8AC3E}">
        <p14:creationId xmlns:p14="http://schemas.microsoft.com/office/powerpoint/2010/main" val="3959877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FE52F-ACEA-BAAD-F641-AF93CF3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 Have a (Linux) Terminal. Now What?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F6B3-1F57-9364-41A1-6D88D3693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Start by thinking of your terminal like a file system.</a:t>
            </a:r>
          </a:p>
          <a:p>
            <a:r>
              <a:rPr lang="en-US" sz="2200" dirty="0"/>
              <a:t>When you start terminal, you are in a folder/directory, but which one?</a:t>
            </a:r>
          </a:p>
          <a:p>
            <a:pPr lvl="1"/>
            <a:r>
              <a:rPr lang="en-US" sz="2200" dirty="0"/>
              <a:t>Type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(and hit enter)</a:t>
            </a:r>
          </a:p>
          <a:p>
            <a:pPr lvl="1"/>
            <a:r>
              <a:rPr lang="en-US" sz="2200" dirty="0"/>
              <a:t>The result is your current directory.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stands for: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P</a:t>
            </a:r>
            <a:r>
              <a:rPr lang="en-US" sz="2200" dirty="0"/>
              <a:t>rint (write to the terminal)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W</a:t>
            </a:r>
            <a:r>
              <a:rPr lang="en-US" sz="2200" dirty="0"/>
              <a:t>orking </a:t>
            </a:r>
            <a:r>
              <a:rPr lang="en-US" sz="2200" u="sng" dirty="0"/>
              <a:t>D</a:t>
            </a:r>
            <a:r>
              <a:rPr lang="en-US" sz="2200" dirty="0"/>
              <a:t>irectory (the directory you are currently working in).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4A791-0F34-9750-3CC9-B0833426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34"/>
          <a:stretch/>
        </p:blipFill>
        <p:spPr>
          <a:xfrm>
            <a:off x="7555992" y="570280"/>
            <a:ext cx="3995928" cy="1825448"/>
          </a:xfrm>
          <a:prstGeom prst="rect">
            <a:avLst/>
          </a:prstGeom>
        </p:spPr>
      </p:pic>
      <p:pic>
        <p:nvPicPr>
          <p:cNvPr id="5122" name="Picture 2" descr="How to Use pwd Command in Linux: 9 Practical Examples - Linovox">
            <a:extLst>
              <a:ext uri="{FF2B5EF4-FFF2-40B4-BE49-F238E27FC236}">
                <a16:creationId xmlns:a16="http://schemas.microsoft.com/office/drawing/2014/main" id="{84B33DEE-0701-CC7B-E87A-DFA85161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95" y="3620530"/>
            <a:ext cx="4367921" cy="24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2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AE61-AD55-312B-76CA-111F5013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Other Filesystem Commands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1F50-D3F6-0DA5-CF4B-F0969B1C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used to see the files and directories in your current working directory.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is short for </a:t>
            </a:r>
            <a:r>
              <a:rPr lang="en-US" sz="2200" u="sng" dirty="0"/>
              <a:t>l</a:t>
            </a:r>
            <a:r>
              <a:rPr lang="en-US" sz="2200" dirty="0"/>
              <a:t>i</a:t>
            </a:r>
            <a:r>
              <a:rPr lang="en-US" sz="2200" u="sng" dirty="0"/>
              <a:t>s</a:t>
            </a:r>
            <a:r>
              <a:rPr lang="en-US" sz="2200" dirty="0"/>
              <a:t>t (not sure why we needed to abbreviate it…)</a:t>
            </a:r>
          </a:p>
          <a:p>
            <a:pPr lvl="1"/>
            <a:r>
              <a:rPr lang="en-US" sz="2200" dirty="0"/>
              <a:t>You may not get color (if you do, the colors denote file types)</a:t>
            </a:r>
          </a:p>
          <a:p>
            <a:r>
              <a:rPr lang="en-US" sz="2200" dirty="0"/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is used to create directories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is short for </a:t>
            </a:r>
            <a:r>
              <a:rPr lang="en-US" sz="2200" u="sng" dirty="0"/>
              <a:t>m</a:t>
            </a:r>
            <a:r>
              <a:rPr lang="en-US" sz="2200" dirty="0"/>
              <a:t>a</a:t>
            </a:r>
            <a:r>
              <a:rPr lang="en-US" sz="2200" u="sng" dirty="0"/>
              <a:t>k</a:t>
            </a:r>
            <a:r>
              <a:rPr lang="en-US" sz="2200" dirty="0"/>
              <a:t>e </a:t>
            </a:r>
            <a:r>
              <a:rPr lang="en-US" sz="2200" u="sng" dirty="0"/>
              <a:t>dir</a:t>
            </a:r>
            <a:r>
              <a:rPr lang="en-US" sz="2200" dirty="0"/>
              <a:t>ectory.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200" dirty="0"/>
              <a:t> should be replaced with what you want to call the directory.</a:t>
            </a:r>
          </a:p>
        </p:txBody>
      </p:sp>
      <p:pic>
        <p:nvPicPr>
          <p:cNvPr id="5" name="Picture 4" descr="A close-up of a music logo&#10;&#10;AI-generated content may be incorrect.">
            <a:extLst>
              <a:ext uri="{FF2B5EF4-FFF2-40B4-BE49-F238E27FC236}">
                <a16:creationId xmlns:a16="http://schemas.microsoft.com/office/drawing/2014/main" id="{8017962C-C94F-084F-63B7-F569FD0D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3" t="9544" r="11765" b="43355"/>
          <a:stretch/>
        </p:blipFill>
        <p:spPr>
          <a:xfrm>
            <a:off x="5096356" y="1489031"/>
            <a:ext cx="6680860" cy="531341"/>
          </a:xfrm>
          <a:prstGeom prst="rect">
            <a:avLst/>
          </a:prstGeom>
        </p:spPr>
      </p:pic>
      <p:pic>
        <p:nvPicPr>
          <p:cNvPr id="6148" name="Picture 4" descr="mkdir command: Create New Directories in Linux">
            <a:extLst>
              <a:ext uri="{FF2B5EF4-FFF2-40B4-BE49-F238E27FC236}">
                <a16:creationId xmlns:a16="http://schemas.microsoft.com/office/drawing/2014/main" id="{5F3B6D00-49E7-9657-98A9-63C54DEB8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67" y="3180219"/>
            <a:ext cx="4234249" cy="23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7479-F7A8-62E5-2A4C-66636B7C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Pop Quiz: Where’s My Directory?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E61AA-323E-2D3A-84ED-938E9DD1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4" r="24505" b="2206"/>
          <a:stretch/>
        </p:blipFill>
        <p:spPr>
          <a:xfrm>
            <a:off x="1158955" y="1297459"/>
            <a:ext cx="9393715" cy="8162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ABDD-7469-F56D-D1EA-872A6CE1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I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nothing happens. How can I check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/>
              <a:t> did its job?</a:t>
            </a:r>
          </a:p>
        </p:txBody>
      </p:sp>
    </p:spTree>
    <p:extLst>
      <p:ext uri="{BB962C8B-B14F-4D97-AF65-F5344CB8AC3E}">
        <p14:creationId xmlns:p14="http://schemas.microsoft.com/office/powerpoint/2010/main" val="248909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A5989-9143-C187-0E68-E7DD04A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 Quiz: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F612-3422-9315-4CBD-05E1EE785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05519A-3212-857B-CDEF-B9C043A5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3" r="10115" b="3196"/>
          <a:stretch/>
        </p:blipFill>
        <p:spPr>
          <a:xfrm>
            <a:off x="1218102" y="621191"/>
            <a:ext cx="9544634" cy="2712483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61A6-D9C5-8025-A865-03D2909F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194901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Even More Filesystem Commands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F87A-6860-2DBD-BBE8-FFB2C3B2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194901"/>
            <a:ext cx="7264044" cy="2499772"/>
          </a:xfrm>
        </p:spPr>
        <p:txBody>
          <a:bodyPr anchor="ctr">
            <a:noAutofit/>
          </a:bodyPr>
          <a:lstStyle/>
          <a:p>
            <a:r>
              <a:rPr lang="en-US" sz="2400" dirty="0"/>
              <a:t>To </a:t>
            </a:r>
            <a:r>
              <a:rPr lang="en-US" sz="2400" u="sng" dirty="0"/>
              <a:t>c</a:t>
            </a:r>
            <a:r>
              <a:rPr lang="en-US" sz="2400" dirty="0"/>
              <a:t>hange </a:t>
            </a:r>
            <a:r>
              <a:rPr lang="en-US" sz="2400" u="sng" dirty="0"/>
              <a:t>d</a:t>
            </a:r>
            <a:r>
              <a:rPr lang="en-US" sz="2400" dirty="0"/>
              <a:t>irectory use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.</a:t>
            </a:r>
          </a:p>
          <a:p>
            <a:r>
              <a:rPr lang="en-US" sz="2400" dirty="0"/>
              <a:t>Pro tip: “tab” key is auto-completes file/directory names. If you start typing the name of a long directory, like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my_simcodes_tutorial_directory</a:t>
            </a:r>
            <a:r>
              <a:rPr lang="en-US" sz="2400" dirty="0"/>
              <a:t>”, try hitting tab after a few letters to let the terminal fill in the rest.</a:t>
            </a:r>
          </a:p>
          <a:p>
            <a:pPr lvl="1"/>
            <a:r>
              <a:rPr lang="en-US" dirty="0"/>
              <a:t>Auto-complete will only fill in as much as it can unambiguously. If it only gives you part of the name hit tab a second time to see the choices.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1F5F-827B-7891-6228-6A71670B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3" b="11252"/>
          <a:stretch/>
        </p:blipFill>
        <p:spPr>
          <a:xfrm>
            <a:off x="630936" y="4683211"/>
            <a:ext cx="10917936" cy="14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2CC1B-95BE-E4E6-3E37-2F01562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Notes on File Names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69520-023B-4605-F386-603FF1FE9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16029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86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60FC-E760-BC0F-711A-96799D9A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Assumptions</a:t>
            </a:r>
          </a:p>
        </p:txBody>
      </p:sp>
      <p:pic>
        <p:nvPicPr>
          <p:cNvPr id="6" name="Picture 5" descr="A person standing next to another person&#10;&#10;AI-generated content may be incorrect.">
            <a:extLst>
              <a:ext uri="{FF2B5EF4-FFF2-40B4-BE49-F238E27FC236}">
                <a16:creationId xmlns:a16="http://schemas.microsoft.com/office/drawing/2014/main" id="{C00EFFBA-CC4F-F8DB-1F0B-45B13C39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1" r="8066"/>
          <a:stretch/>
        </p:blipFill>
        <p:spPr>
          <a:xfrm>
            <a:off x="677323" y="640080"/>
            <a:ext cx="5366194" cy="5577840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5336-4D31-4772-4CD5-C5E4A4C8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Have access to a computer.</a:t>
            </a:r>
          </a:p>
          <a:p>
            <a:r>
              <a:rPr lang="en-US" sz="2200" dirty="0"/>
              <a:t>The computer is running MacOS (preferred) or Windows (I’ll begrudgingly accept).</a:t>
            </a:r>
          </a:p>
          <a:p>
            <a:r>
              <a:rPr lang="en-US" sz="2200" dirty="0"/>
              <a:t>Can install software on that computer.</a:t>
            </a:r>
          </a:p>
          <a:p>
            <a:r>
              <a:rPr lang="en-US" sz="2200" dirty="0"/>
              <a:t>Current programming level is: “Terminal, that’s where I board a plane, right?”</a:t>
            </a:r>
          </a:p>
          <a:p>
            <a:pPr lvl="1"/>
            <a:r>
              <a:rPr lang="en-US" sz="1800" dirty="0"/>
              <a:t>If you’re more experienced than this, the assumption is you’ll let me oversimplify many many things.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520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0E9BE-CDDA-0401-F475-4CC05796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Command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CE0C-9DC3-AB13-7B44-EC94A85B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200" dirty="0"/>
              <a:t> prints the working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200" dirty="0"/>
              <a:t> shows the files and directories in a directory.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200" dirty="0"/>
              <a:t> creates a directory.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200" dirty="0"/>
              <a:t> changes the directory.</a:t>
            </a:r>
          </a:p>
          <a:p>
            <a:r>
              <a:rPr lang="en-US" sz="2200" dirty="0"/>
              <a:t>There are a ton more </a:t>
            </a:r>
            <a:r>
              <a:rPr lang="en-US" sz="2200" dirty="0">
                <a:hlinkClick r:id="rId2"/>
              </a:rPr>
              <a:t>https://www.geeksforgeeks.org/linux-commands-cheat-sheet/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9540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EA340-A88C-B115-7839-64A020F6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13C6-8E00-8242-B941-AADE96B3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12E3-3353-CF8F-A671-884985C2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  <p:pic>
        <p:nvPicPr>
          <p:cNvPr id="7170" name="Picture 2" descr="&quot;Woah..... We're Half Way There....&quot; - 232 Creative">
            <a:extLst>
              <a:ext uri="{FF2B5EF4-FFF2-40B4-BE49-F238E27FC236}">
                <a16:creationId xmlns:a16="http://schemas.microsoft.com/office/drawing/2014/main" id="{FA268124-0B58-A3A5-D370-7C85B722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9" y="4350667"/>
            <a:ext cx="3941805" cy="20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3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C6449-A7CC-14CF-68F9-069F241F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Python?</a:t>
            </a:r>
          </a:p>
        </p:txBody>
      </p:sp>
      <p:sp>
        <p:nvSpPr>
          <p:cNvPr id="820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DDDC-AB09-4A5E-4836-CE0C379B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Named for Monty Python</a:t>
            </a:r>
          </a:p>
          <a:p>
            <a:r>
              <a:rPr lang="en-US" sz="2200" dirty="0">
                <a:hlinkClick r:id="rId2"/>
              </a:rPr>
              <a:t>GeeksForGeeks</a:t>
            </a:r>
            <a:r>
              <a:rPr lang="en-US" sz="2200" dirty="0"/>
              <a:t>: Most popular programming language.</a:t>
            </a:r>
          </a:p>
          <a:p>
            <a:r>
              <a:rPr lang="en-US" sz="2200" dirty="0"/>
              <a:t>Design philosophy prioritizes code readability.</a:t>
            </a:r>
          </a:p>
          <a:p>
            <a:r>
              <a:rPr lang="en-US" sz="2200" dirty="0"/>
              <a:t>“High-level”  language.</a:t>
            </a:r>
          </a:p>
          <a:p>
            <a:pPr lvl="1"/>
            <a:r>
              <a:rPr lang="en-US" sz="2200" dirty="0"/>
              <a:t>Python programs are relatively performant without exposing “low-level” details like memory management.</a:t>
            </a:r>
          </a:p>
          <a:p>
            <a:pPr lvl="1"/>
            <a:r>
              <a:rPr lang="en-US" sz="2200" dirty="0"/>
              <a:t>“Natural language”-like syntax </a:t>
            </a:r>
          </a:p>
          <a:p>
            <a:r>
              <a:rPr lang="en-US" sz="2600" dirty="0"/>
              <a:t>Becoming the </a:t>
            </a:r>
            <a:r>
              <a:rPr lang="en-US" sz="2600" i="1" dirty="0"/>
              <a:t>de facto </a:t>
            </a:r>
            <a:r>
              <a:rPr lang="en-US" sz="2600" dirty="0"/>
              <a:t>language of scientific computing.</a:t>
            </a:r>
          </a:p>
          <a:p>
            <a:pPr lvl="1"/>
            <a:r>
              <a:rPr lang="en-US" sz="2200" dirty="0"/>
              <a:t>Notable exception is high-performance computing where C++ still dominates, but Python is gaining.</a:t>
            </a:r>
          </a:p>
        </p:txBody>
      </p:sp>
      <p:pic>
        <p:nvPicPr>
          <p:cNvPr id="8196" name="Picture 4" descr="pandas: How to Read and Write Files – Real Python">
            <a:extLst>
              <a:ext uri="{FF2B5EF4-FFF2-40B4-BE49-F238E27FC236}">
                <a16:creationId xmlns:a16="http://schemas.microsoft.com/office/drawing/2014/main" id="{95E3CFB4-8002-BE4B-979A-469BDB0C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63" y="329183"/>
            <a:ext cx="3429969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onty Python And The Holy Grail's 10 Funniest Scenes | ScreenRant">
            <a:extLst>
              <a:ext uri="{FF2B5EF4-FFF2-40B4-BE49-F238E27FC236}">
                <a16:creationId xmlns:a16="http://schemas.microsoft.com/office/drawing/2014/main" id="{8B88D6B0-72B9-685E-6B9A-6D18FC2B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113403"/>
            <a:ext cx="3995928" cy="21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9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C237F-1316-0D84-B1A7-D1CD1ED8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Installing Python (MacOS)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3BFDFC8-F73A-8B5B-DF8C-2AD6A063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0457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968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845F8-9C01-08CE-E0D7-9889563D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B0639-07D0-5CDA-8E95-92AD7B91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Installing Python (Windows)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A2A5C8B-F665-C228-6DCE-9C2699774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55159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544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9C6C-C402-41E1-1BB8-85FE3426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a Python Module?</a:t>
            </a:r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268CC907-1F52-A3F2-027F-2D05093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7F01-138B-A9F5-5AC1-33B42E411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Autofit/>
          </a:bodyPr>
          <a:lstStyle/>
          <a:p>
            <a:r>
              <a:rPr lang="en-US" sz="2000" dirty="0"/>
              <a:t>It is a text file that contains Python source code.</a:t>
            </a:r>
          </a:p>
          <a:p>
            <a:pPr lvl="1"/>
            <a:r>
              <a:rPr lang="en-US" sz="2000" dirty="0"/>
              <a:t>Caveat: Need to be </a:t>
            </a:r>
            <a:r>
              <a:rPr lang="en-US" sz="2000" u="sng" dirty="0"/>
              <a:t>plain</a:t>
            </a:r>
            <a:r>
              <a:rPr lang="en-US" sz="2000" dirty="0"/>
              <a:t> text files, e.g., </a:t>
            </a:r>
            <a:r>
              <a:rPr lang="en-US" sz="2000" b="1" dirty="0"/>
              <a:t>NOT</a:t>
            </a:r>
            <a:r>
              <a:rPr lang="en-US" sz="2000" dirty="0"/>
              <a:t> Word documents.</a:t>
            </a:r>
          </a:p>
          <a:p>
            <a:r>
              <a:rPr lang="en-US" sz="2000" dirty="0"/>
              <a:t>Named like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(“.</a:t>
            </a:r>
            <a:r>
              <a:rPr lang="en-US" sz="2000" dirty="0" err="1">
                <a:cs typeface="Courier New" panose="02070309020205020404" pitchFamily="49" charset="0"/>
              </a:rPr>
              <a:t>py</a:t>
            </a:r>
            <a:r>
              <a:rPr lang="en-US" sz="2000" dirty="0">
                <a:cs typeface="Courier New" panose="02070309020205020404" pitchFamily="49" charset="0"/>
              </a:rPr>
              <a:t>” is standard extension).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The Python “interpreter” is responsible for running the module.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2000" dirty="0">
                <a:cs typeface="Courier New" panose="02070309020205020404" pitchFamily="49" charset="0"/>
              </a:rPr>
              <a:t> (or sometimes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sz="2000" dirty="0">
                <a:cs typeface="Courier New" panose="02070309020205020404" pitchFamily="49" charset="0"/>
              </a:rPr>
              <a:t>) .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To run a Python module you simply tell the interpreter the name of the module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E.g., 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name_of_file.py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91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85E72-68C8-3E90-CA54-0232FE63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Creating a Python Module (MacOS)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C45B0E-E69D-F0CE-7445-1D67ADB95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Open terminal.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dirty="0">
                <a:highlight>
                  <a:srgbClr val="000000"/>
                </a:highlight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touch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r>
              <a:rPr lang="en-US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touch </a:t>
            </a:r>
            <a:r>
              <a:rPr lang="en-US" sz="2200" dirty="0"/>
              <a:t>makes an empty file (if it doesn’t exist) and updates its timestamp to now.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open –a “TextEdit”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endParaRPr lang="en-US" sz="2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If the file doesn’t exist, this command will complain.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Type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  <a:r>
              <a:rPr lang="en-US" sz="2200" dirty="0"/>
              <a:t>, then </a:t>
            </a:r>
            <a:r>
              <a:rPr lang="en-US" sz="2200" b="0" i="0" u="none" strike="noStrike" dirty="0">
                <a:effectLst/>
                <a:latin typeface="ui-monospace"/>
              </a:rPr>
              <a:t>⌘</a:t>
            </a:r>
            <a:r>
              <a:rPr lang="en-US" sz="2200" dirty="0"/>
              <a:t> + s (saves).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Wait for your Windows colleagues (again).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562A3C-0925-C378-FE39-05B84216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1" r="36445" b="76335"/>
          <a:stretch/>
        </p:blipFill>
        <p:spPr>
          <a:xfrm>
            <a:off x="7845552" y="4031115"/>
            <a:ext cx="4014216" cy="115099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1FC57C-313B-D1AF-ABF6-617F0A46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97" b="54085"/>
          <a:stretch/>
        </p:blipFill>
        <p:spPr>
          <a:xfrm>
            <a:off x="7863840" y="2619666"/>
            <a:ext cx="3995928" cy="12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998E3-7FAA-FBCA-5A40-35D51AE9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800" dirty="0"/>
              <a:t>Creating a Python Module (Windows): Part 1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2B1-51CF-E1F9-F5CE-954CBAC6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103165" cy="4119172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Open a terminal.</a:t>
            </a:r>
          </a:p>
          <a:p>
            <a:pPr marL="514350" indent="-514350">
              <a:buAutoNum type="arabicPeriod"/>
            </a:pPr>
            <a:r>
              <a:rPr lang="en-US" sz="2200" dirty="0"/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apt install gnome-text-editor –y</a:t>
            </a:r>
          </a:p>
          <a:p>
            <a:pPr lvl="1"/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2200" dirty="0">
                <a:cs typeface="Courier New" panose="02070309020205020404" pitchFamily="49" charset="0"/>
              </a:rPr>
              <a:t> stands for </a:t>
            </a:r>
            <a:r>
              <a:rPr lang="en-US" sz="2200" b="1" u="sng" dirty="0">
                <a:cs typeface="Courier New" panose="02070309020205020404" pitchFamily="49" charset="0"/>
              </a:rPr>
              <a:t>s</a:t>
            </a:r>
            <a:r>
              <a:rPr lang="en-US" sz="2200" dirty="0">
                <a:cs typeface="Courier New" panose="02070309020205020404" pitchFamily="49" charset="0"/>
              </a:rPr>
              <a:t>uper </a:t>
            </a:r>
            <a:r>
              <a:rPr lang="en-US" sz="2200" b="1" u="sng" dirty="0">
                <a:cs typeface="Courier New" panose="02070309020205020404" pitchFamily="49" charset="0"/>
              </a:rPr>
              <a:t>u</a:t>
            </a:r>
            <a:r>
              <a:rPr lang="en-US" sz="2200" dirty="0">
                <a:cs typeface="Courier New" panose="02070309020205020404" pitchFamily="49" charset="0"/>
              </a:rPr>
              <a:t>ser </a:t>
            </a:r>
            <a:r>
              <a:rPr lang="en-US" sz="2200" b="1" u="sng" dirty="0">
                <a:cs typeface="Courier New" panose="02070309020205020404" pitchFamily="49" charset="0"/>
              </a:rPr>
              <a:t>do</a:t>
            </a:r>
            <a:r>
              <a:rPr lang="en-US" sz="2200" dirty="0">
                <a:cs typeface="Courier New" panose="02070309020205020404" pitchFamily="49" charset="0"/>
              </a:rPr>
              <a:t> (Linux equivalent of administrator).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en-US" sz="2200" dirty="0">
                <a:cs typeface="Courier New" panose="02070309020205020404" pitchFamily="49" charset="0"/>
              </a:rPr>
              <a:t> stands for </a:t>
            </a:r>
            <a:r>
              <a:rPr lang="en-US" sz="2200" b="1" u="sng" dirty="0">
                <a:cs typeface="Courier New" panose="02070309020205020404" pitchFamily="49" charset="0"/>
              </a:rPr>
              <a:t>A</a:t>
            </a:r>
            <a:r>
              <a:rPr lang="en-US" sz="2200" dirty="0">
                <a:cs typeface="Courier New" panose="02070309020205020404" pitchFamily="49" charset="0"/>
              </a:rPr>
              <a:t>dvanced </a:t>
            </a:r>
            <a:r>
              <a:rPr lang="en-US" sz="2200" b="1" u="sng" dirty="0">
                <a:cs typeface="Courier New" panose="02070309020205020404" pitchFamily="49" charset="0"/>
              </a:rPr>
              <a:t>P</a:t>
            </a:r>
            <a:r>
              <a:rPr lang="en-US" sz="2200" dirty="0">
                <a:cs typeface="Courier New" panose="02070309020205020404" pitchFamily="49" charset="0"/>
              </a:rPr>
              <a:t>ackage </a:t>
            </a:r>
            <a:r>
              <a:rPr lang="en-US" sz="2200" b="1" dirty="0">
                <a:cs typeface="Courier New" panose="02070309020205020404" pitchFamily="49" charset="0"/>
              </a:rPr>
              <a:t>T</a:t>
            </a:r>
            <a:r>
              <a:rPr lang="en-US" sz="2200" dirty="0">
                <a:cs typeface="Courier New" panose="02070309020205020404" pitchFamily="49" charset="0"/>
              </a:rPr>
              <a:t>ool (Linux equivalent of Microsoft Store).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install gnome-text-editor</a:t>
            </a:r>
            <a:r>
              <a:rPr lang="en-US" sz="2200" dirty="0">
                <a:cs typeface="Courier New" panose="02070309020205020404" pitchFamily="49" charset="0"/>
              </a:rPr>
              <a:t> (installs Gnome’s text editor) </a:t>
            </a:r>
          </a:p>
          <a:p>
            <a:pPr lvl="1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–y</a:t>
            </a:r>
            <a:r>
              <a:rPr lang="en-US" sz="2200" dirty="0">
                <a:cs typeface="Courier New" panose="02070309020205020404" pitchFamily="49" charset="0"/>
              </a:rPr>
              <a:t> Answers “yes” to all questions (like “are you sure</a:t>
            </a:r>
            <a:r>
              <a:rPr lang="en-US" sz="2200" dirty="0">
                <a:cs typeface="Courier New" panose="02070309020205020404" pitchFamily="49" charset="0"/>
                <a:sym typeface="Wingdings" pitchFamily="2" charset="2"/>
              </a:rPr>
              <a:t>”).</a:t>
            </a:r>
            <a:endParaRPr lang="en-US" sz="2200" dirty="0">
              <a:highlight>
                <a:srgbClr val="000000"/>
              </a:highlight>
              <a:cs typeface="Courier New" panose="02070309020205020404" pitchFamily="49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675D14-C7F4-45EB-86BD-55DAB899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4" r="30024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E11C2-F723-AD43-063D-A5E9F603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Creating a Python Module (Windows): Part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2272-98BF-15CF-CC4C-810E4189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154125" cy="33206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gnome-text-editor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hello_world.py</a:t>
            </a:r>
            <a:endParaRPr lang="en-US" sz="2200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/>
              <a:t>(Do not have to create file ahead of time).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Type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  <a:r>
              <a:rPr lang="en-US" sz="2200" dirty="0"/>
              <a:t>, then </a:t>
            </a:r>
            <a:r>
              <a:rPr lang="en-US" sz="2200" dirty="0">
                <a:latin typeface="ui-monospace"/>
              </a:rPr>
              <a:t>ctrl</a:t>
            </a:r>
            <a:r>
              <a:rPr lang="en-US" sz="2200" dirty="0"/>
              <a:t> + s (saves).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CB132-5801-108A-86D4-0D52738F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21" t="1" r="23716" b="1"/>
          <a:stretch/>
        </p:blipFill>
        <p:spPr>
          <a:xfrm>
            <a:off x="7308333" y="10"/>
            <a:ext cx="488214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329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3DD52-7F2F-F7E5-B7B3-747C4DAA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Our Python Module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23B54B-6807-F647-65B9-3700B3CA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581"/>
          <a:stretch/>
        </p:blipFill>
        <p:spPr>
          <a:xfrm>
            <a:off x="4654296" y="1197933"/>
            <a:ext cx="7214616" cy="44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0B545-23D0-13FC-1CD8-71EFBB85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3B6E-9921-9386-652F-32BF798D4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Know what a Linux terminal is.</a:t>
            </a:r>
          </a:p>
          <a:p>
            <a:r>
              <a:rPr lang="en-US" sz="2200" dirty="0"/>
              <a:t>Know how to access a Linux terminal.</a:t>
            </a:r>
          </a:p>
          <a:p>
            <a:r>
              <a:rPr lang="en-US" sz="2200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module.</a:t>
            </a:r>
          </a:p>
          <a:p>
            <a:r>
              <a:rPr lang="en-US" sz="2200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217151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745BB-9645-1121-9DB5-F1EF7903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59B5-A64F-5988-FAC3-FD7BA5D1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53E2-0844-5438-4806-BF6224C4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Know what a Linux terminal is.</a:t>
            </a:r>
          </a:p>
          <a:p>
            <a:r>
              <a:rPr lang="en-US" sz="2200" strike="sngStrike" dirty="0"/>
              <a:t>Know how to access a Linux terminal.</a:t>
            </a:r>
          </a:p>
          <a:p>
            <a:r>
              <a:rPr lang="en-US" sz="2200" strike="sngStrike" dirty="0"/>
              <a:t>Know the most important Linux terminal commands.</a:t>
            </a:r>
          </a:p>
          <a:p>
            <a:r>
              <a:rPr lang="en-US" sz="2200" strike="sngStrike" dirty="0"/>
              <a:t>Install Python.</a:t>
            </a:r>
          </a:p>
          <a:p>
            <a:r>
              <a:rPr lang="en-US" sz="2200" strike="sngStrike" dirty="0"/>
              <a:t>Write a “Hello World” Python module.</a:t>
            </a:r>
          </a:p>
          <a:p>
            <a:r>
              <a:rPr lang="en-US" sz="2200" strike="sngStrike" dirty="0"/>
              <a:t>Run the “Hello World” Python module.</a:t>
            </a:r>
          </a:p>
        </p:txBody>
      </p:sp>
    </p:spTree>
    <p:extLst>
      <p:ext uri="{BB962C8B-B14F-4D97-AF65-F5344CB8AC3E}">
        <p14:creationId xmlns:p14="http://schemas.microsoft.com/office/powerpoint/2010/main" val="371516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997FC-1B35-24A6-E244-DD51F6D2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Software Development Environment (SDE)?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98A1E3-CCC3-5C51-C04F-26717657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9" r="1841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8F3F1E-DA6D-D711-0616-D726FE6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799910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675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7D26F-5DE9-1929-EEC6-55697611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Acknowledgements	</a:t>
            </a:r>
          </a:p>
        </p:txBody>
      </p:sp>
      <p:sp>
        <p:nvSpPr>
          <p:cNvPr id="10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1F696-CEAE-D468-EA64-69990F3C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MolSSI</a:t>
            </a:r>
            <a:r>
              <a:rPr lang="en-US" sz="2000" dirty="0"/>
              <a:t>. I “borrowed” (i.e., stole) the content from them.</a:t>
            </a:r>
          </a:p>
          <a:p>
            <a:pPr lvl="1"/>
            <a:r>
              <a:rPr lang="en-US" sz="2000" dirty="0"/>
              <a:t>Installing terminal: </a:t>
            </a:r>
            <a:r>
              <a:rPr lang="en-US" sz="2000" dirty="0">
                <a:hlinkClick r:id="rId2"/>
              </a:rPr>
              <a:t>https://education.molssi.org/python-package-best-practices/setup.html</a:t>
            </a:r>
            <a:endParaRPr lang="en-US" sz="2000" dirty="0"/>
          </a:p>
          <a:p>
            <a:pPr lvl="1"/>
            <a:r>
              <a:rPr lang="en-US" sz="2000" dirty="0"/>
              <a:t>Terminal: </a:t>
            </a:r>
            <a:r>
              <a:rPr lang="en-US" sz="2000" dirty="0">
                <a:hlinkClick r:id="rId3"/>
              </a:rPr>
              <a:t>https://github.com/msse-chem-280-2024/msse-chem-280-2024.github.io/</a:t>
            </a:r>
            <a:endParaRPr lang="en-US" sz="2000" dirty="0"/>
          </a:p>
          <a:p>
            <a:r>
              <a:rPr lang="en-US" sz="2400" dirty="0"/>
              <a:t>NSF for funding SIMCODES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34CE2-A33E-C867-7FA8-75381A284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3" r="707" b="2"/>
          <a:stretch/>
        </p:blipFill>
        <p:spPr bwMode="auto">
          <a:xfrm>
            <a:off x="7764125" y="1911493"/>
            <a:ext cx="3781168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5E42F-3022-B366-16ED-39BCDA793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282" y="4398661"/>
            <a:ext cx="2187565" cy="21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74F6-3A70-B4D4-58F2-825A04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a Terminal?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03C5-BA31-74D2-C6DB-8C73F4CE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54165"/>
            <a:ext cx="4014216" cy="2599205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897BC-48AD-7F2F-B62D-6A7194C8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4" t="4562" r="16674" b="10126"/>
          <a:stretch/>
        </p:blipFill>
        <p:spPr>
          <a:xfrm>
            <a:off x="320041" y="3604631"/>
            <a:ext cx="4038728" cy="271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6B89-CB3A-098F-88C1-8642FBC3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/>
              <a:t>Most people interact with their computer graphically.</a:t>
            </a:r>
          </a:p>
          <a:p>
            <a:pPr lvl="1"/>
            <a:r>
              <a:rPr lang="en-US" sz="2000"/>
              <a:t>Called a “Graphical User Interface” or GUI for short (pronounced gooey).</a:t>
            </a:r>
          </a:p>
          <a:p>
            <a:pPr lvl="1"/>
            <a:r>
              <a:rPr lang="en-US" sz="2000"/>
              <a:t>Graphics in the GUI represent pieces of the program.</a:t>
            </a:r>
          </a:p>
          <a:p>
            <a:pPr lvl="1"/>
            <a:r>
              <a:rPr lang="en-US" sz="2000"/>
              <a:t>Use mouse to select pieces of the graphics.</a:t>
            </a:r>
          </a:p>
          <a:p>
            <a:pPr lvl="1"/>
            <a:r>
              <a:rPr lang="en-US" sz="2000"/>
              <a:t>Typing is reserved for entering text/numerical data.</a:t>
            </a:r>
          </a:p>
          <a:p>
            <a:r>
              <a:rPr lang="en-US" sz="2000"/>
              <a:t>Can also interact with a computer through text.</a:t>
            </a:r>
          </a:p>
          <a:p>
            <a:pPr lvl="1"/>
            <a:r>
              <a:rPr lang="en-US" sz="2000"/>
              <a:t>Use a program called a “terminal” to do this.</a:t>
            </a:r>
          </a:p>
        </p:txBody>
      </p:sp>
    </p:spTree>
    <p:extLst>
      <p:ext uri="{BB962C8B-B14F-4D97-AF65-F5344CB8AC3E}">
        <p14:creationId xmlns:p14="http://schemas.microsoft.com/office/powerpoint/2010/main" val="127894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1C195-2AAA-0705-F293-E75B0104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What is Linux?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BDB2-9FCE-118C-7498-6156F11B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/>
              <a:t>Linux is an operating system (OS) alternative to MacOS and Windows.</a:t>
            </a:r>
          </a:p>
          <a:p>
            <a:pPr lvl="1"/>
            <a:r>
              <a:rPr lang="en-US" sz="1500"/>
              <a:t>(Pause for diehard Linux people to correct me…)</a:t>
            </a:r>
          </a:p>
          <a:p>
            <a:r>
              <a:rPr lang="en-US" sz="1500"/>
              <a:t>Unlike MacOS/Windows, Linux is open source.</a:t>
            </a:r>
          </a:p>
          <a:p>
            <a:pPr lvl="1"/>
            <a:r>
              <a:rPr lang="en-US" sz="1500"/>
              <a:t>“Open source” means that the source code is publicly available.</a:t>
            </a:r>
          </a:p>
          <a:p>
            <a:pPr lvl="1"/>
            <a:r>
              <a:rPr lang="en-US" sz="1500"/>
              <a:t>Easier for people to add features.</a:t>
            </a:r>
          </a:p>
          <a:p>
            <a:r>
              <a:rPr lang="en-US" sz="1500"/>
              <a:t>Programmer’s preference.</a:t>
            </a:r>
          </a:p>
          <a:p>
            <a:pPr lvl="1"/>
            <a:r>
              <a:rPr lang="en-US" sz="1500"/>
              <a:t>Virtually every programming language is supported.</a:t>
            </a:r>
          </a:p>
          <a:p>
            <a:pPr lvl="1"/>
            <a:r>
              <a:rPr lang="en-US" sz="1500"/>
              <a:t>Uses little resources.</a:t>
            </a:r>
          </a:p>
          <a:p>
            <a:pPr lvl="1"/>
            <a:r>
              <a:rPr lang="en-US" sz="1500"/>
              <a:t>Runs on most hardware.</a:t>
            </a:r>
          </a:p>
          <a:p>
            <a:pPr lvl="1"/>
            <a:r>
              <a:rPr lang="en-US" sz="1500"/>
              <a:t>Community supported.</a:t>
            </a:r>
          </a:p>
          <a:p>
            <a:pPr lvl="1"/>
            <a:endParaRPr lang="en-US" sz="1500"/>
          </a:p>
        </p:txBody>
      </p:sp>
      <p:pic>
        <p:nvPicPr>
          <p:cNvPr id="5" name="Picture 4" descr="A cartoon penguin with yellow feet&#10;&#10;AI-generated content may be incorrect.">
            <a:extLst>
              <a:ext uri="{FF2B5EF4-FFF2-40B4-BE49-F238E27FC236}">
                <a16:creationId xmlns:a16="http://schemas.microsoft.com/office/drawing/2014/main" id="{2A0FDF9A-1EEC-8498-EA80-7EB5C58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14" y="640080"/>
            <a:ext cx="44204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F45D8-B3CD-C213-59AA-C427B0AF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What is a Linux Terminal?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A5FA3-E30A-6212-D27A-6FC5FF09D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347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25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C9BA-E8E4-DA5C-9B54-FD3A9E69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Why Do I Want To Use a Terminal?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33BD13F-7045-A68A-C224-2C6BB0C80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91564"/>
              </p:ext>
            </p:extLst>
          </p:nvPr>
        </p:nvGraphicFramePr>
        <p:xfrm>
          <a:off x="4497571" y="223284"/>
          <a:ext cx="7219933" cy="595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558-530D-3D72-785A-89946A1F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(MacOS): Part 1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580E5FD-EB1F-AB81-E69B-7EA873014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5568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311D2D-2D66-5854-1D6B-1766B1C3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4112"/>
          <a:stretch/>
        </p:blipFill>
        <p:spPr>
          <a:xfrm>
            <a:off x="1009753" y="4680013"/>
            <a:ext cx="2874940" cy="1201804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AE2CC104-D02D-CBCB-A09D-D3B752FC7030}"/>
              </a:ext>
            </a:extLst>
          </p:cNvPr>
          <p:cNvSpPr/>
          <p:nvPr/>
        </p:nvSpPr>
        <p:spPr>
          <a:xfrm>
            <a:off x="2283384" y="4545076"/>
            <a:ext cx="425302" cy="447142"/>
          </a:xfrm>
          <a:prstGeom prst="donut">
            <a:avLst>
              <a:gd name="adj" fmla="val 1399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FEDA1-F968-E3BA-A627-A0D2078115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15741" r="29577" b="37284"/>
          <a:stretch/>
        </p:blipFill>
        <p:spPr>
          <a:xfrm>
            <a:off x="4981639" y="4380734"/>
            <a:ext cx="2150407" cy="157972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A12B57-5AC2-DBFA-5F53-6DFB6024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22967" r="29577" b="68516"/>
          <a:stretch/>
        </p:blipFill>
        <p:spPr>
          <a:xfrm>
            <a:off x="8120495" y="4860697"/>
            <a:ext cx="3154990" cy="42021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0782CF9-F826-D347-D5EE-A278423EF39F}"/>
              </a:ext>
            </a:extLst>
          </p:cNvPr>
          <p:cNvSpPr/>
          <p:nvPr/>
        </p:nvSpPr>
        <p:spPr>
          <a:xfrm rot="455373">
            <a:off x="6749530" y="4738639"/>
            <a:ext cx="1458098" cy="420218"/>
          </a:xfrm>
          <a:prstGeom prst="rightArrow">
            <a:avLst>
              <a:gd name="adj1" fmla="val 34819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9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30A0-AFC3-ADD2-0414-74BBAA8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Accessing a Linux Terminal (MacOS): Part 2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1272-E0EE-0359-8BC2-4041841F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Please wait for your Windows colleagues (it’s going to be a while).</a:t>
            </a:r>
          </a:p>
          <a:p>
            <a:r>
              <a:rPr lang="en-US" sz="2200" dirty="0"/>
              <a:t>In the meantime, consider pinning terminal to your dock.</a:t>
            </a:r>
          </a:p>
        </p:txBody>
      </p:sp>
      <p:pic>
        <p:nvPicPr>
          <p:cNvPr id="4098" name="Picture 2" descr="Right-click Terminal on the Dock, go to 'Options,' then click 'Keep in Dock.'">
            <a:extLst>
              <a:ext uri="{FF2B5EF4-FFF2-40B4-BE49-F238E27FC236}">
                <a16:creationId xmlns:a16="http://schemas.microsoft.com/office/drawing/2014/main" id="{97CDCE03-2312-F00C-91F5-6AAFAF9D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4068"/>
            <a:ext cx="6903720" cy="48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5660</TotalTime>
  <Words>1820</Words>
  <Application>Microsoft Macintosh PowerPoint</Application>
  <PresentationFormat>Widescreen</PresentationFormat>
  <Paragraphs>200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Courier New</vt:lpstr>
      <vt:lpstr>ui-monospace</vt:lpstr>
      <vt:lpstr>Office Theme</vt:lpstr>
      <vt:lpstr>Setting Up A Software Development Environment</vt:lpstr>
      <vt:lpstr>Assumptions</vt:lpstr>
      <vt:lpstr>Objectives </vt:lpstr>
      <vt:lpstr>What is a Terminal?</vt:lpstr>
      <vt:lpstr>What is Linux?</vt:lpstr>
      <vt:lpstr>What is a Linux Terminal?</vt:lpstr>
      <vt:lpstr>Why Do I Want To Use a Terminal?</vt:lpstr>
      <vt:lpstr>Accessing a Linux Terminal (MacOS): Part 1</vt:lpstr>
      <vt:lpstr>Accessing a Linux Terminal (MacOS): Part 2</vt:lpstr>
      <vt:lpstr>Accessing a Linux Terminal (Windows): Part 1</vt:lpstr>
      <vt:lpstr>Accessing a Linux Terminal (Windows): Part 2</vt:lpstr>
      <vt:lpstr>Accessing a Linux Terminal (Windows): Part 3</vt:lpstr>
      <vt:lpstr>Windows Terminal Notes  </vt:lpstr>
      <vt:lpstr>I Have a (Linux) Terminal. Now What?</vt:lpstr>
      <vt:lpstr>Other Filesystem Commands</vt:lpstr>
      <vt:lpstr>Pop Quiz: Where’s My Directory?</vt:lpstr>
      <vt:lpstr>Pop Quiz: Answer</vt:lpstr>
      <vt:lpstr>Even More Filesystem Commands</vt:lpstr>
      <vt:lpstr>Notes on File Names</vt:lpstr>
      <vt:lpstr>Command Summary</vt:lpstr>
      <vt:lpstr>Objectives </vt:lpstr>
      <vt:lpstr>What is Python?</vt:lpstr>
      <vt:lpstr>Installing Python (MacOS)</vt:lpstr>
      <vt:lpstr>Installing Python (Windows)</vt:lpstr>
      <vt:lpstr>What is a Python Module?</vt:lpstr>
      <vt:lpstr>Creating a Python Module (MacOS)</vt:lpstr>
      <vt:lpstr>Creating a Python Module (Windows): Part 1</vt:lpstr>
      <vt:lpstr>Creating a Python Module (Windows): Part 2</vt:lpstr>
      <vt:lpstr>Running Our Python Module</vt:lpstr>
      <vt:lpstr>Objectives </vt:lpstr>
      <vt:lpstr>Software Development Environment (SDE)?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Richard, Ryan M [A LAB]</dc:creator>
  <cp:lastModifiedBy>Richard, Ryan M [A LAB]</cp:lastModifiedBy>
  <cp:revision>21</cp:revision>
  <dcterms:created xsi:type="dcterms:W3CDTF">2025-05-01T15:31:27Z</dcterms:created>
  <dcterms:modified xsi:type="dcterms:W3CDTF">2025-05-06T15:19:53Z</dcterms:modified>
</cp:coreProperties>
</file>